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ink/ink2.xml" ContentType="application/inkml+xml"/>
  <Override PartName="/ppt/ink/ink3.xml" ContentType="application/inkml+xml"/>
  <Override PartName="/ppt/notesSlides/notesSlide3.xml" ContentType="application/vnd.openxmlformats-officedocument.presentationml.notesSlide+xml"/>
  <Override PartName="/ppt/ink/ink4.xml" ContentType="application/inkml+xml"/>
  <Override PartName="/ppt/ink/ink5.xml" ContentType="application/inkml+xml"/>
  <Override PartName="/ppt/ink/ink6.xml" ContentType="application/inkml+xml"/>
  <Override PartName="/ppt/ink/ink7.xml" ContentType="application/inkml+xml"/>
  <Override PartName="/ppt/notesSlides/notesSlide4.xml" ContentType="application/vnd.openxmlformats-officedocument.presentationml.notesSlide+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notesSlides/notesSlide5.xml" ContentType="application/vnd.openxmlformats-officedocument.presentationml.notesSlide+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notesSlides/notesSlide6.xml" ContentType="application/vnd.openxmlformats-officedocument.presentationml.notesSlide+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29.xml" ContentType="application/inkml+xml"/>
  <Override PartName="/ppt/ink/ink30.xml" ContentType="application/inkml+xml"/>
  <Override PartName="/ppt/notesSlides/notesSlide9.xml" ContentType="application/vnd.openxmlformats-officedocument.presentationml.notesSlide+xml"/>
  <Override PartName="/ppt/ink/ink31.xml" ContentType="application/inkml+xml"/>
  <Override PartName="/ppt/notesSlides/notesSlide10.xml" ContentType="application/vnd.openxmlformats-officedocument.presentationml.notesSlide+xml"/>
  <Override PartName="/ppt/ink/ink32.xml" ContentType="application/inkml+xml"/>
  <Override PartName="/ppt/ink/ink33.xml" ContentType="application/inkml+xml"/>
  <Override PartName="/ppt/notesSlides/notesSlide11.xml" ContentType="application/vnd.openxmlformats-officedocument.presentationml.notesSlide+xml"/>
  <Override PartName="/ppt/ink/ink34.xml" ContentType="application/inkml+xml"/>
  <Override PartName="/ppt/notesSlides/notesSlide12.xml" ContentType="application/vnd.openxmlformats-officedocument.presentationml.notesSlide+xml"/>
  <Override PartName="/ppt/ink/ink35.xml" ContentType="application/inkml+xml"/>
  <Override PartName="/ppt/ink/ink36.xml" ContentType="application/inkml+xml"/>
  <Override PartName="/ppt/ink/ink37.xml" ContentType="application/inkml+xml"/>
  <Override PartName="/ppt/notesSlides/notesSlide13.xml" ContentType="application/vnd.openxmlformats-officedocument.presentationml.notesSlide+xml"/>
  <Override PartName="/ppt/ink/ink38.xml" ContentType="application/inkml+xml"/>
  <Override PartName="/ppt/ink/ink39.xml" ContentType="application/inkml+xml"/>
  <Override PartName="/ppt/notesSlides/notesSlide14.xml" ContentType="application/vnd.openxmlformats-officedocument.presentationml.notesSlide+xml"/>
  <Override PartName="/ppt/ink/ink40.xml" ContentType="application/inkml+xml"/>
  <Override PartName="/ppt/notesSlides/notesSlide15.xml" ContentType="application/vnd.openxmlformats-officedocument.presentationml.notesSlide+xml"/>
  <Override PartName="/ppt/ink/ink41.xml" ContentType="application/inkml+xml"/>
  <Override PartName="/ppt/notesSlides/notesSlide16.xml" ContentType="application/vnd.openxmlformats-officedocument.presentationml.notesSlide+xml"/>
  <Override PartName="/ppt/ink/ink42.xml" ContentType="application/inkml+xml"/>
  <Override PartName="/ppt/notesSlides/notesSlide17.xml" ContentType="application/vnd.openxmlformats-officedocument.presentationml.notesSlide+xml"/>
  <Override PartName="/ppt/ink/ink43.xml" ContentType="application/inkml+xml"/>
  <Override PartName="/ppt/ink/ink44.xml" ContentType="application/inkml+xml"/>
  <Override PartName="/ppt/notesSlides/notesSlide18.xml" ContentType="application/vnd.openxmlformats-officedocument.presentationml.notesSlide+xml"/>
  <Override PartName="/ppt/ink/ink45.xml" ContentType="application/inkml+xml"/>
  <Override PartName="/ppt/ink/ink46.xml" ContentType="application/inkml+xml"/>
  <Override PartName="/ppt/notesSlides/notesSlide19.xml" ContentType="application/vnd.openxmlformats-officedocument.presentationml.notesSlide+xml"/>
  <Override PartName="/ppt/ink/ink47.xml" ContentType="application/inkml+xml"/>
  <Override PartName="/ppt/ink/ink48.xml" ContentType="application/inkml+xml"/>
  <Override PartName="/ppt/ink/ink49.xml" ContentType="application/inkml+xml"/>
  <Override PartName="/ppt/notesSlides/notesSlide20.xml" ContentType="application/vnd.openxmlformats-officedocument.presentationml.notesSlide+xml"/>
  <Override PartName="/ppt/ink/ink50.xml" ContentType="application/inkml+xml"/>
  <Override PartName="/ppt/ink/ink51.xml" ContentType="application/inkml+xml"/>
  <Override PartName="/ppt/ink/ink52.xml" ContentType="application/inkml+xml"/>
  <Override PartName="/ppt/notesSlides/notesSlide21.xml" ContentType="application/vnd.openxmlformats-officedocument.presentationml.notesSlide+xml"/>
  <Override PartName="/ppt/ink/ink53.xml" ContentType="application/inkml+xml"/>
  <Override PartName="/ppt/ink/ink54.xml" ContentType="application/inkml+xml"/>
  <Override PartName="/ppt/ink/ink55.xml" ContentType="application/inkml+xml"/>
  <Override PartName="/ppt/notesSlides/notesSlide22.xml" ContentType="application/vnd.openxmlformats-officedocument.presentationml.notesSlide+xml"/>
  <Override PartName="/ppt/ink/ink56.xml" ContentType="application/inkml+xml"/>
  <Override PartName="/ppt/ink/ink57.xml" ContentType="application/inkml+xml"/>
  <Override PartName="/ppt/ink/ink58.xml" ContentType="application/inkml+xml"/>
  <Override PartName="/ppt/ink/ink59.xml" ContentType="application/inkml+xml"/>
  <Override PartName="/ppt/notesSlides/notesSlide23.xml" ContentType="application/vnd.openxmlformats-officedocument.presentationml.notesSlide+xml"/>
  <Override PartName="/ppt/ink/ink60.xml" ContentType="application/inkml+xml"/>
  <Override PartName="/ppt/ink/ink61.xml" ContentType="application/inkml+xml"/>
  <Override PartName="/ppt/ink/ink62.xml" ContentType="application/inkml+xml"/>
  <Override PartName="/ppt/ink/ink63.xml" ContentType="application/inkml+xml"/>
  <Override PartName="/ppt/notesSlides/notesSlide24.xml" ContentType="application/vnd.openxmlformats-officedocument.presentationml.notesSlide+xml"/>
  <Override PartName="/ppt/ink/ink64.xml" ContentType="application/inkml+xml"/>
  <Override PartName="/ppt/ink/ink65.xml" ContentType="application/inkml+xml"/>
  <Override PartName="/ppt/ink/ink66.xml" ContentType="application/inkml+xml"/>
  <Override PartName="/ppt/ink/ink67.xml" ContentType="application/inkml+xml"/>
  <Override PartName="/ppt/notesSlides/notesSlide25.xml" ContentType="application/vnd.openxmlformats-officedocument.presentationml.notesSlide+xml"/>
  <Override PartName="/ppt/ink/ink68.xml" ContentType="application/inkml+xml"/>
  <Override PartName="/ppt/ink/ink69.xml" ContentType="application/inkml+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ink/ink70.xml" ContentType="application/inkml+xml"/>
  <Override PartName="/ppt/ink/ink71.xml" ContentType="application/inkml+xml"/>
  <Override PartName="/ppt/ink/ink72.xml" ContentType="application/inkml+xml"/>
  <Override PartName="/ppt/ink/ink73.xml" ContentType="application/inkml+xml"/>
  <Override PartName="/ppt/ink/ink74.xml" ContentType="application/inkml+xml"/>
  <Override PartName="/ppt/ink/ink75.xml" ContentType="application/inkml+xml"/>
  <Override PartName="/ppt/notesSlides/notesSlide30.xml" ContentType="application/vnd.openxmlformats-officedocument.presentationml.notesSlide+xml"/>
  <Override PartName="/ppt/ink/ink76.xml" ContentType="application/inkml+xml"/>
  <Override PartName="/ppt/ink/ink77.xml" ContentType="application/inkml+xml"/>
  <Override PartName="/ppt/ink/ink78.xml" ContentType="application/inkml+xml"/>
  <Override PartName="/ppt/ink/ink79.xml" ContentType="application/inkml+xml"/>
  <Override PartName="/ppt/ink/ink80.xml" ContentType="application/inkml+xml"/>
  <Override PartName="/ppt/ink/ink81.xml" ContentType="application/inkml+xml"/>
  <Override PartName="/ppt/ink/ink82.xml" ContentType="application/inkml+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ink/ink83.xml" ContentType="application/inkml+xml"/>
  <Override PartName="/ppt/notesSlides/notesSlide33.xml" ContentType="application/vnd.openxmlformats-officedocument.presentationml.notesSlide+xml"/>
  <Override PartName="/ppt/ink/ink84.xml" ContentType="application/inkml+xml"/>
  <Override PartName="/ppt/notesSlides/notesSlide34.xml" ContentType="application/vnd.openxmlformats-officedocument.presentationml.notesSlide+xml"/>
  <Override PartName="/ppt/ink/ink85.xml" ContentType="application/inkml+xml"/>
  <Override PartName="/ppt/ink/ink86.xml" ContentType="application/inkml+xml"/>
  <Override PartName="/ppt/ink/ink87.xml" ContentType="application/inkml+xml"/>
  <Override PartName="/ppt/notesSlides/notesSlide35.xml" ContentType="application/vnd.openxmlformats-officedocument.presentationml.notesSlide+xml"/>
  <Override PartName="/ppt/ink/ink88.xml" ContentType="application/inkml+xml"/>
  <Override PartName="/ppt/ink/ink89.xml" ContentType="application/inkml+xml"/>
  <Override PartName="/ppt/ink/ink90.xml" ContentType="application/inkml+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ink/ink91.xml" ContentType="application/inkml+xml"/>
  <Override PartName="/ppt/ink/ink92.xml" ContentType="application/inkml+xml"/>
  <Override PartName="/ppt/ink/ink93.xml" ContentType="application/inkml+xml"/>
  <Override PartName="/ppt/ink/ink94.xml" ContentType="application/inkml+xml"/>
  <Override PartName="/ppt/notesSlides/notesSlide38.xml" ContentType="application/vnd.openxmlformats-officedocument.presentationml.notesSlide+xml"/>
  <Override PartName="/ppt/ink/ink95.xml" ContentType="application/inkml+xml"/>
  <Override PartName="/ppt/notesSlides/notesSlide39.xml" ContentType="application/vnd.openxmlformats-officedocument.presentationml.notesSlide+xml"/>
  <Override PartName="/ppt/ink/ink96.xml" ContentType="application/inkml+xml"/>
  <Override PartName="/ppt/ink/ink97.xml" ContentType="application/inkml+xml"/>
  <Override PartName="/ppt/notesSlides/notesSlide40.xml" ContentType="application/vnd.openxmlformats-officedocument.presentationml.notesSlide+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notesSlides/notesSlide41.xml" ContentType="application/vnd.openxmlformats-officedocument.presentationml.notesSlide+xml"/>
  <Override PartName="/ppt/ink/ink104.xml" ContentType="application/inkml+xml"/>
  <Override PartName="/ppt/ink/ink105.xml" ContentType="application/inkml+xml"/>
  <Override PartName="/ppt/ink/ink106.xml" ContentType="application/inkml+xml"/>
  <Override PartName="/ppt/ink/ink107.xml" ContentType="application/inkml+xml"/>
  <Override PartName="/ppt/notesSlides/notesSlide42.xml" ContentType="application/vnd.openxmlformats-officedocument.presentationml.notesSlide+xml"/>
  <Override PartName="/ppt/ink/ink108.xml" ContentType="application/inkml+xml"/>
  <Override PartName="/ppt/notesSlides/notesSlide43.xml" ContentType="application/vnd.openxmlformats-officedocument.presentationml.notesSlide+xml"/>
  <Override PartName="/ppt/ink/ink109.xml" ContentType="application/inkml+xml"/>
  <Override PartName="/ppt/ink/ink110.xml" ContentType="application/inkml+xml"/>
  <Override PartName="/ppt/ink/ink111.xml" ContentType="application/inkml+xml"/>
  <Override PartName="/ppt/ink/ink112.xml" ContentType="application/inkml+xml"/>
  <Override PartName="/ppt/ink/ink113.xml" ContentType="application/inkml+xml"/>
  <Override PartName="/ppt/ink/ink114.xml" ContentType="application/inkml+xml"/>
  <Override PartName="/ppt/ink/ink115.xml" ContentType="application/inkml+xml"/>
  <Override PartName="/ppt/ink/ink116.xml" ContentType="application/inkml+xml"/>
  <Override PartName="/ppt/ink/ink117.xml" ContentType="application/inkml+xml"/>
  <Override PartName="/ppt/notesSlides/notesSlide44.xml" ContentType="application/vnd.openxmlformats-officedocument.presentationml.notesSlide+xml"/>
  <Override PartName="/ppt/ink/ink118.xml" ContentType="application/inkml+xml"/>
  <Override PartName="/ppt/ink/ink119.xml" ContentType="application/inkml+xml"/>
  <Override PartName="/ppt/ink/ink120.xml" ContentType="application/inkml+xml"/>
  <Override PartName="/ppt/ink/ink121.xml" ContentType="application/inkml+xml"/>
  <Override PartName="/ppt/ink/ink122.xml" ContentType="application/inkml+xml"/>
  <Override PartName="/ppt/ink/ink123.xml" ContentType="application/inkml+xml"/>
  <Override PartName="/ppt/notesSlides/notesSlide45.xml" ContentType="application/vnd.openxmlformats-officedocument.presentationml.notesSlide+xml"/>
  <Override PartName="/ppt/ink/ink124.xml" ContentType="application/inkml+xml"/>
  <Override PartName="/ppt/ink/ink125.xml" ContentType="application/inkml+xml"/>
  <Override PartName="/ppt/ink/ink126.xml" ContentType="application/inkml+xml"/>
  <Override PartName="/ppt/ink/ink127.xml" ContentType="application/inkml+xml"/>
  <Override PartName="/ppt/ink/ink128.xml" ContentType="application/inkml+xml"/>
  <Override PartName="/ppt/ink/ink129.xml" ContentType="application/inkml+xml"/>
  <Override PartName="/ppt/notesSlides/notesSlide46.xml" ContentType="application/vnd.openxmlformats-officedocument.presentationml.notesSlide+xml"/>
  <Override PartName="/ppt/ink/ink130.xml" ContentType="application/inkml+xml"/>
  <Override PartName="/ppt/ink/ink131.xml" ContentType="application/inkml+xml"/>
  <Override PartName="/ppt/ink/ink132.xml" ContentType="application/inkml+xml"/>
  <Override PartName="/ppt/ink/ink133.xml" ContentType="application/inkml+xml"/>
  <Override PartName="/ppt/ink/ink134.xml" ContentType="application/inkml+xml"/>
  <Override PartName="/ppt/ink/ink135.xml" ContentType="application/inkml+xml"/>
  <Override PartName="/ppt/ink/ink136.xml" ContentType="application/inkml+xml"/>
  <Override PartName="/ppt/ink/ink137.xml" ContentType="application/inkml+xml"/>
  <Override PartName="/ppt/notesSlides/notesSlide47.xml" ContentType="application/vnd.openxmlformats-officedocument.presentationml.notesSlide+xml"/>
  <Override PartName="/ppt/ink/ink138.xml" ContentType="application/inkml+xml"/>
  <Override PartName="/ppt/notesSlides/notesSlide48.xml" ContentType="application/vnd.openxmlformats-officedocument.presentationml.notesSlide+xml"/>
  <Override PartName="/ppt/ink/ink139.xml" ContentType="application/inkml+xml"/>
  <Override PartName="/ppt/ink/ink140.xml" ContentType="application/inkml+xml"/>
  <Override PartName="/ppt/notesSlides/notesSlide49.xml" ContentType="application/vnd.openxmlformats-officedocument.presentationml.notesSlide+xml"/>
  <Override PartName="/ppt/ink/ink141.xml" ContentType="application/inkml+xml"/>
  <Override PartName="/ppt/ink/ink142.xml" ContentType="application/inkml+xml"/>
  <Override PartName="/ppt/ink/ink143.xml" ContentType="application/inkml+xml"/>
  <Override PartName="/ppt/ink/ink144.xml" ContentType="application/inkml+xml"/>
  <Override PartName="/ppt/notesSlides/notesSlide50.xml" ContentType="application/vnd.openxmlformats-officedocument.presentationml.notesSlide+xml"/>
  <Override PartName="/ppt/ink/ink145.xml" ContentType="application/inkml+xml"/>
  <Override PartName="/ppt/ink/ink146.xml" ContentType="application/inkml+xml"/>
  <Override PartName="/ppt/notesSlides/notesSlide51.xml" ContentType="application/vnd.openxmlformats-officedocument.presentationml.notesSlide+xml"/>
  <Override PartName="/ppt/ink/ink147.xml" ContentType="application/inkml+xml"/>
  <Override PartName="/ppt/ink/ink148.xml" ContentType="application/inkml+xml"/>
  <Override PartName="/ppt/ink/ink149.xml" ContentType="application/inkml+xml"/>
  <Override PartName="/ppt/ink/ink150.xml" ContentType="application/inkml+xml"/>
  <Override PartName="/ppt/ink/ink151.xml" ContentType="application/inkml+xml"/>
  <Override PartName="/ppt/ink/ink152.xml" ContentType="application/inkml+xml"/>
  <Override PartName="/ppt/notesSlides/notesSlide52.xml" ContentType="application/vnd.openxmlformats-officedocument.presentationml.notesSlide+xml"/>
  <Override PartName="/ppt/ink/ink153.xml" ContentType="application/inkml+xml"/>
  <Override PartName="/ppt/ink/ink154.xml" ContentType="application/inkml+xml"/>
  <Override PartName="/ppt/ink/ink155.xml" ContentType="application/inkml+xml"/>
  <Override PartName="/ppt/ink/ink156.xml" ContentType="application/inkml+xml"/>
  <Override PartName="/ppt/ink/ink157.xml" ContentType="application/inkml+xml"/>
  <Override PartName="/ppt/ink/ink158.xml" ContentType="application/inkml+xml"/>
  <Override PartName="/ppt/notesSlides/notesSlide53.xml" ContentType="application/vnd.openxmlformats-officedocument.presentationml.notesSlide+xml"/>
  <Override PartName="/ppt/ink/ink159.xml" ContentType="application/inkml+xml"/>
  <Override PartName="/ppt/ink/ink160.xml" ContentType="application/inkml+xml"/>
  <Override PartName="/ppt/ink/ink161.xml" ContentType="application/inkml+xml"/>
  <Override PartName="/ppt/ink/ink162.xml" ContentType="application/inkml+xml"/>
  <Override PartName="/ppt/ink/ink163.xml" ContentType="application/inkml+xml"/>
  <Override PartName="/ppt/ink/ink164.xml" ContentType="application/inkml+xml"/>
  <Override PartName="/ppt/ink/ink165.xml" ContentType="application/inkml+xml"/>
  <Override PartName="/ppt/ink/ink166.xml" ContentType="application/inkml+xml"/>
  <Override PartName="/ppt/notesSlides/notesSlide54.xml" ContentType="application/vnd.openxmlformats-officedocument.presentationml.notesSlide+xml"/>
  <Override PartName="/ppt/ink/ink167.xml" ContentType="application/inkml+xml"/>
  <Override PartName="/ppt/notesSlides/notesSlide55.xml" ContentType="application/vnd.openxmlformats-officedocument.presentationml.notesSlide+xml"/>
  <Override PartName="/ppt/ink/ink168.xml" ContentType="application/inkml+xml"/>
  <Override PartName="/ppt/ink/ink169.xml" ContentType="application/inkml+xml"/>
  <Override PartName="/ppt/notesSlides/notesSlide56.xml" ContentType="application/vnd.openxmlformats-officedocument.presentationml.notesSlide+xml"/>
  <Override PartName="/ppt/ink/ink170.xml" ContentType="application/inkml+xml"/>
  <Override PartName="/ppt/ink/ink171.xml" ContentType="application/inkml+xml"/>
  <Override PartName="/ppt/ink/ink172.xml" ContentType="application/inkml+xml"/>
  <Override PartName="/ppt/ink/ink173.xml" ContentType="application/inkml+xml"/>
  <Override PartName="/ppt/notesSlides/notesSlide57.xml" ContentType="application/vnd.openxmlformats-officedocument.presentationml.notesSlide+xml"/>
  <Override PartName="/ppt/ink/ink174.xml" ContentType="application/inkml+xml"/>
  <Override PartName="/ppt/ink/ink175.xml" ContentType="application/inkml+xml"/>
  <Override PartName="/ppt/notesSlides/notesSlide58.xml" ContentType="application/vnd.openxmlformats-officedocument.presentationml.notesSlide+xml"/>
  <Override PartName="/ppt/ink/ink176.xml" ContentType="application/inkml+xml"/>
  <Override PartName="/ppt/ink/ink177.xml" ContentType="application/inkml+xml"/>
  <Override PartName="/ppt/ink/ink178.xml" ContentType="application/inkml+xml"/>
  <Override PartName="/ppt/ink/ink179.xml" ContentType="application/inkml+xml"/>
  <Override PartName="/ppt/ink/ink180.xml" ContentType="application/inkml+xml"/>
  <Override PartName="/ppt/ink/ink181.xml" ContentType="application/inkml+xml"/>
  <Override PartName="/ppt/notesSlides/notesSlide59.xml" ContentType="application/vnd.openxmlformats-officedocument.presentationml.notesSlide+xml"/>
  <Override PartName="/ppt/ink/ink182.xml" ContentType="application/inkml+xml"/>
  <Override PartName="/ppt/ink/ink183.xml" ContentType="application/inkml+xml"/>
  <Override PartName="/ppt/ink/ink184.xml" ContentType="application/inkml+xml"/>
  <Override PartName="/ppt/ink/ink185.xml" ContentType="application/inkml+xml"/>
  <Override PartName="/ppt/ink/ink186.xml" ContentType="application/inkml+xml"/>
  <Override PartName="/ppt/ink/ink187.xml" ContentType="application/inkml+xml"/>
  <Override PartName="/ppt/notesSlides/notesSlide60.xml" ContentType="application/vnd.openxmlformats-officedocument.presentationml.notesSlide+xml"/>
  <Override PartName="/ppt/ink/ink188.xml" ContentType="application/inkml+xml"/>
  <Override PartName="/ppt/ink/ink189.xml" ContentType="application/inkml+xml"/>
  <Override PartName="/ppt/ink/ink190.xml" ContentType="application/inkml+xml"/>
  <Override PartName="/ppt/ink/ink191.xml" ContentType="application/inkml+xml"/>
  <Override PartName="/ppt/ink/ink192.xml" ContentType="application/inkml+xml"/>
  <Override PartName="/ppt/ink/ink193.xml" ContentType="application/inkml+xml"/>
  <Override PartName="/ppt/ink/ink194.xml" ContentType="application/inkml+xml"/>
  <Override PartName="/ppt/ink/ink195.xml" ContentType="application/inkml+xml"/>
  <Override PartName="/ppt/notesSlides/notesSlide61.xml" ContentType="application/vnd.openxmlformats-officedocument.presentationml.notesSlide+xml"/>
  <Override PartName="/ppt/ink/ink196.xml" ContentType="application/inkml+xml"/>
  <Override PartName="/ppt/notesSlides/notesSlide62.xml" ContentType="application/vnd.openxmlformats-officedocument.presentationml.notesSlide+xml"/>
  <Override PartName="/ppt/ink/ink197.xml" ContentType="application/inkml+xml"/>
  <Override PartName="/ppt/ink/ink198.xml" ContentType="application/inkml+xml"/>
  <Override PartName="/ppt/ink/ink199.xml" ContentType="application/inkml+xml"/>
  <Override PartName="/ppt/ink/ink200.xml" ContentType="application/inkml+xml"/>
  <Override PartName="/ppt/notesSlides/notesSlide63.xml" ContentType="application/vnd.openxmlformats-officedocument.presentationml.notesSlide+xml"/>
  <Override PartName="/ppt/ink/ink201.xml" ContentType="application/inkml+xml"/>
  <Override PartName="/ppt/ink/ink202.xml" ContentType="application/inkml+xml"/>
  <Override PartName="/ppt/ink/ink203.xml" ContentType="application/inkml+xml"/>
  <Override PartName="/ppt/ink/ink204.xml" ContentType="application/inkml+xml"/>
  <Override PartName="/ppt/notesSlides/notesSlide64.xml" ContentType="application/vnd.openxmlformats-officedocument.presentationml.notesSlide+xml"/>
  <Override PartName="/ppt/ink/ink205.xml" ContentType="application/inkml+xml"/>
  <Override PartName="/ppt/ink/ink206.xml" ContentType="application/inkml+xml"/>
  <Override PartName="/ppt/ink/ink207.xml" ContentType="application/inkml+xml"/>
  <Override PartName="/ppt/ink/ink208.xml" ContentType="application/inkml+xml"/>
  <Override PartName="/ppt/notesSlides/notesSlide65.xml" ContentType="application/vnd.openxmlformats-officedocument.presentationml.notesSlide+xml"/>
  <Override PartName="/ppt/ink/ink209.xml" ContentType="application/inkml+xml"/>
  <Override PartName="/ppt/ink/ink210.xml" ContentType="application/inkml+xml"/>
  <Override PartName="/ppt/ink/ink211.xml" ContentType="application/inkml+xml"/>
  <Override PartName="/ppt/ink/ink212.xml" ContentType="application/inkml+xml"/>
  <Override PartName="/ppt/notesSlides/notesSlide66.xml" ContentType="application/vnd.openxmlformats-officedocument.presentationml.notesSlide+xml"/>
  <Override PartName="/ppt/ink/ink213.xml" ContentType="application/inkml+xml"/>
  <Override PartName="/ppt/ink/ink214.xml" ContentType="application/inkml+xml"/>
  <Override PartName="/ppt/ink/ink215.xml" ContentType="application/inkml+xml"/>
  <Override PartName="/ppt/ink/ink216.xml" ContentType="application/inkml+xml"/>
  <Override PartName="/ppt/ink/ink217.xml" ContentType="application/inkml+xml"/>
  <Override PartName="/ppt/notesSlides/notesSlide67.xml" ContentType="application/vnd.openxmlformats-officedocument.presentationml.notesSlide+xml"/>
  <Override PartName="/ppt/ink/ink218.xml" ContentType="application/inkml+xml"/>
  <Override PartName="/ppt/ink/ink219.xml" ContentType="application/inkml+xml"/>
  <Override PartName="/ppt/ink/ink220.xml" ContentType="application/inkml+xml"/>
  <Override PartName="/ppt/ink/ink221.xml" ContentType="application/inkml+xml"/>
  <Override PartName="/ppt/notesSlides/notesSlide68.xml" ContentType="application/vnd.openxmlformats-officedocument.presentationml.notesSlide+xml"/>
  <Override PartName="/ppt/ink/ink222.xml" ContentType="application/inkml+xml"/>
  <Override PartName="/ppt/ink/ink223.xml" ContentType="application/inkml+xml"/>
  <Override PartName="/ppt/ink/ink224.xml" ContentType="application/inkml+xml"/>
  <Override PartName="/ppt/ink/ink225.xml" ContentType="application/inkml+xml"/>
  <Override PartName="/ppt/ink/ink226.xml" ContentType="application/inkml+xml"/>
  <Override PartName="/ppt/notesSlides/notesSlide69.xml" ContentType="application/vnd.openxmlformats-officedocument.presentationml.notesSlide+xml"/>
  <Override PartName="/ppt/ink/ink227.xml" ContentType="application/inkml+xml"/>
  <Override PartName="/ppt/ink/ink228.xml" ContentType="application/inkml+xml"/>
  <Override PartName="/ppt/ink/ink229.xml" ContentType="application/inkml+xml"/>
  <Override PartName="/ppt/ink/ink230.xml" ContentType="application/inkml+xml"/>
  <Override PartName="/ppt/ink/ink231.xml" ContentType="application/inkml+xml"/>
  <Override PartName="/ppt/ink/ink232.xml" ContentType="application/inkml+xml"/>
  <Override PartName="/ppt/notesSlides/notesSlide70.xml" ContentType="application/vnd.openxmlformats-officedocument.presentationml.notesSlide+xml"/>
  <Override PartName="/ppt/ink/ink233.xml" ContentType="application/inkml+xml"/>
  <Override PartName="/ppt/notesSlides/notesSlide71.xml" ContentType="application/vnd.openxmlformats-officedocument.presentationml.notesSlide+xml"/>
  <Override PartName="/ppt/ink/ink234.xml" ContentType="application/inkml+xml"/>
  <Override PartName="/ppt/ink/ink235.xml" ContentType="application/inkml+xml"/>
  <Override PartName="/ppt/ink/ink236.xml" ContentType="application/inkml+xml"/>
  <Override PartName="/ppt/notesSlides/notesSlide72.xml" ContentType="application/vnd.openxmlformats-officedocument.presentationml.notesSlide+xml"/>
  <Override PartName="/ppt/ink/ink237.xml" ContentType="application/inkml+xml"/>
  <Override PartName="/ppt/ink/ink238.xml" ContentType="application/inkml+xml"/>
  <Override PartName="/ppt/notesSlides/notesSlide73.xml" ContentType="application/vnd.openxmlformats-officedocument.presentationml.notesSlide+xml"/>
  <Override PartName="/ppt/ink/ink239.xml" ContentType="application/inkml+xml"/>
  <Override PartName="/ppt/ink/ink240.xml" ContentType="application/inkml+xml"/>
  <Override PartName="/ppt/notesSlides/notesSlide74.xml" ContentType="application/vnd.openxmlformats-officedocument.presentationml.notesSlide+xml"/>
  <Override PartName="/ppt/ink/ink241.xml" ContentType="application/inkml+xml"/>
  <Override PartName="/ppt/ink/ink242.xml" ContentType="application/inkml+xml"/>
  <Override PartName="/ppt/ink/ink243.xml" ContentType="application/inkml+xml"/>
  <Override PartName="/ppt/ink/ink244.xml" ContentType="application/inkml+xml"/>
  <Override PartName="/ppt/ink/ink245.xml" ContentType="application/inkml+xml"/>
  <Override PartName="/ppt/ink/ink246.xml" ContentType="application/inkml+xml"/>
  <Override PartName="/ppt/ink/ink247.xml" ContentType="application/inkml+xml"/>
  <Override PartName="/ppt/ink/ink248.xml" ContentType="application/inkml+xml"/>
  <Override PartName="/ppt/notesSlides/notesSlide75.xml" ContentType="application/vnd.openxmlformats-officedocument.presentationml.notesSlide+xml"/>
  <Override PartName="/ppt/ink/ink249.xml" ContentType="application/inkml+xml"/>
  <Override PartName="/ppt/ink/ink250.xml" ContentType="application/inkml+xml"/>
  <Override PartName="/ppt/ink/ink251.xml" ContentType="application/inkml+xml"/>
  <Override PartName="/ppt/ink/ink252.xml" ContentType="application/inkml+xml"/>
  <Override PartName="/ppt/ink/ink253.xml" ContentType="application/inkml+xml"/>
  <Override PartName="/ppt/ink/ink254.xml" ContentType="application/inkml+xml"/>
  <Override PartName="/ppt/ink/ink255.xml" ContentType="application/inkml+xml"/>
  <Override PartName="/ppt/ink/ink256.xml" ContentType="application/inkml+xml"/>
  <Override PartName="/ppt/ink/ink257.xml" ContentType="application/inkml+xml"/>
  <Override PartName="/ppt/notesSlides/notesSlide76.xml" ContentType="application/vnd.openxmlformats-officedocument.presentationml.notesSlide+xml"/>
  <Override PartName="/ppt/ink/ink258.xml" ContentType="application/inkml+xml"/>
  <Override PartName="/ppt/ink/ink259.xml" ContentType="application/inkml+xml"/>
  <Override PartName="/ppt/ink/ink260.xml" ContentType="application/inkml+xml"/>
  <Override PartName="/ppt/ink/ink261.xml" ContentType="application/inkml+xml"/>
  <Override PartName="/ppt/ink/ink262.xml" ContentType="application/inkml+xml"/>
  <Override PartName="/ppt/ink/ink263.xml" ContentType="application/inkml+xml"/>
  <Override PartName="/ppt/ink/ink264.xml" ContentType="application/inkml+xml"/>
  <Override PartName="/ppt/ink/ink265.xml" ContentType="application/inkml+xml"/>
  <Override PartName="/ppt/ink/ink266.xml" ContentType="application/inkml+xml"/>
  <Override PartName="/ppt/ink/ink267.xml" ContentType="application/inkml+xml"/>
  <Override PartName="/ppt/notesSlides/notesSlide77.xml" ContentType="application/vnd.openxmlformats-officedocument.presentationml.notesSlide+xml"/>
  <Override PartName="/ppt/ink/ink268.xml" ContentType="application/inkml+xml"/>
  <Override PartName="/ppt/ink/ink269.xml" ContentType="application/inkml+xml"/>
  <Override PartName="/ppt/ink/ink270.xml" ContentType="application/inkml+xml"/>
  <Override PartName="/ppt/ink/ink271.xml" ContentType="application/inkml+xml"/>
  <Override PartName="/ppt/ink/ink272.xml" ContentType="application/inkml+xml"/>
  <Override PartName="/ppt/ink/ink273.xml" ContentType="application/inkml+xml"/>
  <Override PartName="/ppt/ink/ink274.xml" ContentType="application/inkml+xml"/>
  <Override PartName="/ppt/ink/ink275.xml" ContentType="application/inkml+xml"/>
  <Override PartName="/ppt/notesSlides/notesSlide78.xml" ContentType="application/vnd.openxmlformats-officedocument.presentationml.notesSlide+xml"/>
  <Override PartName="/ppt/ink/ink276.xml" ContentType="application/inkml+xml"/>
  <Override PartName="/ppt/ink/ink277.xml" ContentType="application/inkml+xml"/>
  <Override PartName="/ppt/ink/ink278.xml" ContentType="application/inkml+xml"/>
  <Override PartName="/ppt/ink/ink279.xml" ContentType="application/inkml+xml"/>
  <Override PartName="/ppt/ink/ink280.xml" ContentType="application/inkml+xml"/>
  <Override PartName="/ppt/ink/ink281.xml" ContentType="application/inkml+xml"/>
  <Override PartName="/ppt/notesSlides/notesSlide79.xml" ContentType="application/vnd.openxmlformats-officedocument.presentationml.notesSlide+xml"/>
  <Override PartName="/ppt/ink/ink282.xml" ContentType="application/inkml+xml"/>
  <Override PartName="/ppt/ink/ink283.xml" ContentType="application/inkml+xml"/>
  <Override PartName="/ppt/notesSlides/notesSlide80.xml" ContentType="application/vnd.openxmlformats-officedocument.presentationml.notesSlide+xml"/>
  <Override PartName="/ppt/ink/ink284.xml" ContentType="application/inkml+xml"/>
  <Override PartName="/ppt/ink/ink285.xml" ContentType="application/inkml+xml"/>
  <Override PartName="/ppt/ink/ink286.xml" ContentType="application/inkml+xml"/>
  <Override PartName="/ppt/ink/ink287.xml" ContentType="application/inkml+xml"/>
  <Override PartName="/ppt/notesSlides/notesSlide81.xml" ContentType="application/vnd.openxmlformats-officedocument.presentationml.notesSlide+xml"/>
  <Override PartName="/ppt/ink/ink288.xml" ContentType="application/inkml+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ink/ink289.xml" ContentType="application/inkml+xml"/>
  <Override PartName="/ppt/ink/ink290.xml" ContentType="application/inkml+xml"/>
  <Override PartName="/ppt/notesSlides/notesSlide84.xml" ContentType="application/vnd.openxmlformats-officedocument.presentationml.notesSlide+xml"/>
  <Override PartName="/ppt/ink/ink291.xml" ContentType="application/inkml+xml"/>
  <Override PartName="/ppt/ink/ink292.xml" ContentType="application/inkml+xml"/>
  <Override PartName="/ppt/ink/ink293.xml" ContentType="application/inkml+xml"/>
  <Override PartName="/ppt/ink/ink294.xml" ContentType="application/inkml+xml"/>
  <Override PartName="/ppt/notesSlides/notesSlide85.xml" ContentType="application/vnd.openxmlformats-officedocument.presentationml.notesSlide+xml"/>
  <Override PartName="/ppt/ink/ink295.xml" ContentType="application/inkml+xml"/>
  <Override PartName="/ppt/ink/ink296.xml" ContentType="application/inkml+xml"/>
  <Override PartName="/ppt/notesSlides/notesSlide86.xml" ContentType="application/vnd.openxmlformats-officedocument.presentationml.notesSlide+xml"/>
  <Override PartName="/ppt/ink/ink297.xml" ContentType="application/inkml+xml"/>
  <Override PartName="/ppt/ink/ink298.xml" ContentType="application/inkml+xml"/>
  <Override PartName="/ppt/notesSlides/notesSlide87.xml" ContentType="application/vnd.openxmlformats-officedocument.presentationml.notesSlide+xml"/>
  <Override PartName="/ppt/ink/ink299.xml" ContentType="application/inkml+xml"/>
  <Override PartName="/ppt/ink/ink300.xml" ContentType="application/inkml+xml"/>
  <Override PartName="/ppt/ink/ink301.xml" ContentType="application/inkml+xml"/>
  <Override PartName="/ppt/notesSlides/notesSlide88.xml" ContentType="application/vnd.openxmlformats-officedocument.presentationml.notesSlide+xml"/>
  <Override PartName="/ppt/ink/ink302.xml" ContentType="application/inkml+xml"/>
  <Override PartName="/ppt/ink/ink303.xml" ContentType="application/inkml+xml"/>
  <Override PartName="/ppt/ink/ink304.xml" ContentType="application/inkml+xml"/>
  <Override PartName="/ppt/ink/ink305.xml" ContentType="application/inkml+xml"/>
  <Override PartName="/ppt/ink/ink306.xml" ContentType="application/inkml+xml"/>
  <Override PartName="/ppt/notesSlides/notesSlide89.xml" ContentType="application/vnd.openxmlformats-officedocument.presentationml.notesSlide+xml"/>
  <Override PartName="/ppt/ink/ink307.xml" ContentType="application/inkml+xml"/>
  <Override PartName="/ppt/ink/ink308.xml" ContentType="application/inkml+xml"/>
  <Override PartName="/ppt/notesSlides/notesSlide90.xml" ContentType="application/vnd.openxmlformats-officedocument.presentationml.notesSlide+xml"/>
  <Override PartName="/ppt/ink/ink309.xml" ContentType="application/inkml+xml"/>
  <Override PartName="/ppt/ink/ink310.xml" ContentType="application/inkml+xml"/>
  <Override PartName="/ppt/notesSlides/notesSlide91.xml" ContentType="application/vnd.openxmlformats-officedocument.presentationml.notesSlide+xml"/>
  <Override PartName="/ppt/ink/ink311.xml" ContentType="application/inkml+xml"/>
  <Override PartName="/ppt/ink/ink312.xml" ContentType="application/inkml+xml"/>
  <Override PartName="/ppt/ink/ink313.xml" ContentType="application/inkml+xml"/>
  <Override PartName="/ppt/notesSlides/notesSlide92.xml" ContentType="application/vnd.openxmlformats-officedocument.presentationml.notesSlide+xml"/>
  <Override PartName="/ppt/ink/ink314.xml" ContentType="application/inkml+xml"/>
  <Override PartName="/ppt/notesSlides/notesSlide93.xml" ContentType="application/vnd.openxmlformats-officedocument.presentationml.notesSlide+xml"/>
  <Override PartName="/ppt/ink/ink315.xml" ContentType="application/inkml+xml"/>
  <Override PartName="/ppt/ink/ink316.xml" ContentType="application/inkml+xml"/>
  <Override PartName="/ppt/notesSlides/notesSlide94.xml" ContentType="application/vnd.openxmlformats-officedocument.presentationml.notesSlide+xml"/>
  <Override PartName="/ppt/ink/ink317.xml" ContentType="application/inkml+xml"/>
  <Override PartName="/ppt/ink/ink318.xml" ContentType="application/inkml+xml"/>
  <Override PartName="/ppt/notesSlides/notesSlide95.xml" ContentType="application/vnd.openxmlformats-officedocument.presentationml.notesSlide+xml"/>
  <Override PartName="/ppt/ink/ink319.xml" ContentType="application/inkml+xml"/>
  <Override PartName="/ppt/ink/ink320.xml" ContentType="application/inkml+xml"/>
  <Override PartName="/ppt/ink/ink321.xml" ContentType="application/inkml+xml"/>
  <Override PartName="/ppt/notesSlides/notesSlide96.xml" ContentType="application/vnd.openxmlformats-officedocument.presentationml.notesSlide+xml"/>
  <Override PartName="/ppt/ink/ink322.xml" ContentType="application/inkml+xml"/>
  <Override PartName="/ppt/notesSlides/notesSlide97.xml" ContentType="application/vnd.openxmlformats-officedocument.presentationml.notesSlide+xml"/>
  <Override PartName="/ppt/ink/ink323.xml" ContentType="application/inkml+xml"/>
  <Override PartName="/ppt/ink/ink324.xml" ContentType="application/inkml+xml"/>
  <Override PartName="/ppt/notesSlides/notesSlide98.xml" ContentType="application/vnd.openxmlformats-officedocument.presentationml.notesSlide+xml"/>
  <Override PartName="/ppt/ink/ink325.xml" ContentType="application/inkml+xml"/>
  <Override PartName="/ppt/ink/ink326.xml" ContentType="application/inkml+xml"/>
  <Override PartName="/ppt/notesSlides/notesSlide99.xml" ContentType="application/vnd.openxmlformats-officedocument.presentationml.notesSlide+xml"/>
  <Override PartName="/ppt/ink/ink327.xml" ContentType="application/inkml+xml"/>
  <Override PartName="/ppt/ink/ink328.xml" ContentType="application/inkml+xml"/>
  <Override PartName="/ppt/notesSlides/notesSlide100.xml" ContentType="application/vnd.openxmlformats-officedocument.presentationml.notesSlide+xml"/>
  <Override PartName="/ppt/ink/ink329.xml" ContentType="application/inkml+xml"/>
  <Override PartName="/ppt/notesSlides/notesSlide101.xml" ContentType="application/vnd.openxmlformats-officedocument.presentationml.notesSlide+xml"/>
  <Override PartName="/ppt/ink/ink330.xml" ContentType="application/inkml+xml"/>
  <Override PartName="/ppt/ink/ink331.xml" ContentType="application/inkml+xml"/>
  <Override PartName="/ppt/notesSlides/notesSlide102.xml" ContentType="application/vnd.openxmlformats-officedocument.presentationml.notesSlide+xml"/>
  <Override PartName="/ppt/ink/ink332.xml" ContentType="application/inkml+xml"/>
  <Override PartName="/ppt/ink/ink333.xml" ContentType="application/inkml+xml"/>
  <Override PartName="/ppt/notesSlides/notesSlide103.xml" ContentType="application/vnd.openxmlformats-officedocument.presentationml.notesSlide+xml"/>
  <Override PartName="/ppt/ink/ink334.xml" ContentType="application/inkml+xml"/>
  <Override PartName="/ppt/ink/ink335.xml" ContentType="application/inkml+xml"/>
  <Override PartName="/ppt/notesSlides/notesSlide104.xml" ContentType="application/vnd.openxmlformats-officedocument.presentationml.notesSlide+xml"/>
  <Override PartName="/ppt/ink/ink336.xml" ContentType="application/inkml+xml"/>
  <Override PartName="/ppt/notesSlides/notesSlide10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1"/>
  </p:notesMasterIdLst>
  <p:handoutMasterIdLst>
    <p:handoutMasterId r:id="rId112"/>
  </p:handoutMasterIdLst>
  <p:sldIdLst>
    <p:sldId id="769" r:id="rId2"/>
    <p:sldId id="566" r:id="rId3"/>
    <p:sldId id="833" r:id="rId4"/>
    <p:sldId id="760" r:id="rId5"/>
    <p:sldId id="742" r:id="rId6"/>
    <p:sldId id="773" r:id="rId7"/>
    <p:sldId id="830" r:id="rId8"/>
    <p:sldId id="777" r:id="rId9"/>
    <p:sldId id="767" r:id="rId10"/>
    <p:sldId id="793" r:id="rId11"/>
    <p:sldId id="750" r:id="rId12"/>
    <p:sldId id="775" r:id="rId13"/>
    <p:sldId id="802" r:id="rId14"/>
    <p:sldId id="781" r:id="rId15"/>
    <p:sldId id="791" r:id="rId16"/>
    <p:sldId id="776" r:id="rId17"/>
    <p:sldId id="792" r:id="rId18"/>
    <p:sldId id="762" r:id="rId19"/>
    <p:sldId id="764" r:id="rId20"/>
    <p:sldId id="806" r:id="rId21"/>
    <p:sldId id="780" r:id="rId22"/>
    <p:sldId id="746" r:id="rId23"/>
    <p:sldId id="757" r:id="rId24"/>
    <p:sldId id="804" r:id="rId25"/>
    <p:sldId id="845" r:id="rId26"/>
    <p:sldId id="743" r:id="rId27"/>
    <p:sldId id="744" r:id="rId28"/>
    <p:sldId id="745" r:id="rId29"/>
    <p:sldId id="871" r:id="rId30"/>
    <p:sldId id="755" r:id="rId31"/>
    <p:sldId id="874" r:id="rId32"/>
    <p:sldId id="759" r:id="rId33"/>
    <p:sldId id="774" r:id="rId34"/>
    <p:sldId id="805" r:id="rId35"/>
    <p:sldId id="778" r:id="rId36"/>
    <p:sldId id="811" r:id="rId37"/>
    <p:sldId id="813" r:id="rId38"/>
    <p:sldId id="809" r:id="rId39"/>
    <p:sldId id="815" r:id="rId40"/>
    <p:sldId id="814" r:id="rId41"/>
    <p:sldId id="834" r:id="rId42"/>
    <p:sldId id="870" r:id="rId43"/>
    <p:sldId id="810" r:id="rId44"/>
    <p:sldId id="816" r:id="rId45"/>
    <p:sldId id="843" r:id="rId46"/>
    <p:sldId id="844" r:id="rId47"/>
    <p:sldId id="818" r:id="rId48"/>
    <p:sldId id="819" r:id="rId49"/>
    <p:sldId id="821" r:id="rId50"/>
    <p:sldId id="817" r:id="rId51"/>
    <p:sldId id="820" r:id="rId52"/>
    <p:sldId id="850" r:id="rId53"/>
    <p:sldId id="851" r:id="rId54"/>
    <p:sldId id="822" r:id="rId55"/>
    <p:sldId id="823" r:id="rId56"/>
    <p:sldId id="824" r:id="rId57"/>
    <p:sldId id="825" r:id="rId58"/>
    <p:sldId id="826" r:id="rId59"/>
    <p:sldId id="858" r:id="rId60"/>
    <p:sldId id="859" r:id="rId61"/>
    <p:sldId id="853" r:id="rId62"/>
    <p:sldId id="856" r:id="rId63"/>
    <p:sldId id="860" r:id="rId64"/>
    <p:sldId id="861" r:id="rId65"/>
    <p:sldId id="875" r:id="rId66"/>
    <p:sldId id="749" r:id="rId67"/>
    <p:sldId id="852" r:id="rId68"/>
    <p:sldId id="763" r:id="rId69"/>
    <p:sldId id="747" r:id="rId70"/>
    <p:sldId id="873" r:id="rId71"/>
    <p:sldId id="761" r:id="rId72"/>
    <p:sldId id="748" r:id="rId73"/>
    <p:sldId id="788" r:id="rId74"/>
    <p:sldId id="790" r:id="rId75"/>
    <p:sldId id="808" r:id="rId76"/>
    <p:sldId id="829" r:id="rId77"/>
    <p:sldId id="807" r:id="rId78"/>
    <p:sldId id="794" r:id="rId79"/>
    <p:sldId id="795" r:id="rId80"/>
    <p:sldId id="796" r:id="rId81"/>
    <p:sldId id="799" r:id="rId82"/>
    <p:sldId id="800" r:id="rId83"/>
    <p:sldId id="801" r:id="rId84"/>
    <p:sldId id="786" r:id="rId85"/>
    <p:sldId id="827" r:id="rId86"/>
    <p:sldId id="831" r:id="rId87"/>
    <p:sldId id="828" r:id="rId88"/>
    <p:sldId id="832" r:id="rId89"/>
    <p:sldId id="846" r:id="rId90"/>
    <p:sldId id="847" r:id="rId91"/>
    <p:sldId id="848" r:id="rId92"/>
    <p:sldId id="849" r:id="rId93"/>
    <p:sldId id="835" r:id="rId94"/>
    <p:sldId id="836" r:id="rId95"/>
    <p:sldId id="837" r:id="rId96"/>
    <p:sldId id="838" r:id="rId97"/>
    <p:sldId id="839" r:id="rId98"/>
    <p:sldId id="840" r:id="rId99"/>
    <p:sldId id="841" r:id="rId100"/>
    <p:sldId id="842" r:id="rId101"/>
    <p:sldId id="862" r:id="rId102"/>
    <p:sldId id="863" r:id="rId103"/>
    <p:sldId id="864" r:id="rId104"/>
    <p:sldId id="865" r:id="rId105"/>
    <p:sldId id="866" r:id="rId106"/>
    <p:sldId id="867" r:id="rId107"/>
    <p:sldId id="868" r:id="rId108"/>
    <p:sldId id="869" r:id="rId109"/>
    <p:sldId id="567" r:id="rId1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97A0E56-442D-4107-8EF6-836FF036485C}">
          <p14:sldIdLst>
            <p14:sldId id="769"/>
            <p14:sldId id="566"/>
            <p14:sldId id="833"/>
            <p14:sldId id="760"/>
            <p14:sldId id="742"/>
            <p14:sldId id="773"/>
            <p14:sldId id="830"/>
            <p14:sldId id="777"/>
            <p14:sldId id="767"/>
            <p14:sldId id="793"/>
            <p14:sldId id="750"/>
            <p14:sldId id="775"/>
            <p14:sldId id="802"/>
            <p14:sldId id="781"/>
            <p14:sldId id="791"/>
            <p14:sldId id="776"/>
            <p14:sldId id="792"/>
            <p14:sldId id="762"/>
            <p14:sldId id="764"/>
            <p14:sldId id="806"/>
            <p14:sldId id="780"/>
            <p14:sldId id="746"/>
            <p14:sldId id="757"/>
            <p14:sldId id="804"/>
            <p14:sldId id="845"/>
            <p14:sldId id="743"/>
            <p14:sldId id="744"/>
            <p14:sldId id="745"/>
            <p14:sldId id="871"/>
            <p14:sldId id="755"/>
            <p14:sldId id="874"/>
            <p14:sldId id="759"/>
            <p14:sldId id="774"/>
            <p14:sldId id="805"/>
            <p14:sldId id="778"/>
            <p14:sldId id="811"/>
            <p14:sldId id="813"/>
            <p14:sldId id="809"/>
            <p14:sldId id="815"/>
            <p14:sldId id="814"/>
            <p14:sldId id="834"/>
            <p14:sldId id="870"/>
            <p14:sldId id="810"/>
            <p14:sldId id="816"/>
            <p14:sldId id="843"/>
            <p14:sldId id="844"/>
            <p14:sldId id="818"/>
            <p14:sldId id="819"/>
            <p14:sldId id="821"/>
            <p14:sldId id="817"/>
            <p14:sldId id="820"/>
            <p14:sldId id="850"/>
            <p14:sldId id="851"/>
            <p14:sldId id="822"/>
            <p14:sldId id="823"/>
            <p14:sldId id="824"/>
            <p14:sldId id="825"/>
            <p14:sldId id="826"/>
            <p14:sldId id="858"/>
            <p14:sldId id="859"/>
            <p14:sldId id="853"/>
            <p14:sldId id="856"/>
            <p14:sldId id="860"/>
            <p14:sldId id="861"/>
            <p14:sldId id="875"/>
            <p14:sldId id="749"/>
            <p14:sldId id="852"/>
            <p14:sldId id="763"/>
            <p14:sldId id="747"/>
            <p14:sldId id="873"/>
            <p14:sldId id="761"/>
            <p14:sldId id="748"/>
            <p14:sldId id="788"/>
            <p14:sldId id="790"/>
            <p14:sldId id="808"/>
            <p14:sldId id="829"/>
            <p14:sldId id="807"/>
            <p14:sldId id="794"/>
            <p14:sldId id="795"/>
            <p14:sldId id="796"/>
            <p14:sldId id="799"/>
            <p14:sldId id="800"/>
            <p14:sldId id="801"/>
            <p14:sldId id="786"/>
            <p14:sldId id="827"/>
            <p14:sldId id="831"/>
            <p14:sldId id="828"/>
            <p14:sldId id="832"/>
            <p14:sldId id="846"/>
            <p14:sldId id="847"/>
            <p14:sldId id="848"/>
            <p14:sldId id="849"/>
            <p14:sldId id="835"/>
            <p14:sldId id="836"/>
            <p14:sldId id="837"/>
            <p14:sldId id="838"/>
            <p14:sldId id="839"/>
            <p14:sldId id="840"/>
            <p14:sldId id="841"/>
            <p14:sldId id="842"/>
            <p14:sldId id="862"/>
            <p14:sldId id="863"/>
            <p14:sldId id="864"/>
            <p14:sldId id="865"/>
            <p14:sldId id="866"/>
            <p14:sldId id="867"/>
            <p14:sldId id="868"/>
            <p14:sldId id="869"/>
            <p14:sldId id="56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3"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D9E5"/>
    <a:srgbClr val="FFCFDE"/>
    <a:srgbClr val="DEFFCD"/>
    <a:srgbClr val="FF9933"/>
    <a:srgbClr val="CCECFF"/>
    <a:srgbClr val="EFFFE7"/>
    <a:srgbClr val="FFFAEB"/>
    <a:srgbClr val="D3F6B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951" autoAdjust="0"/>
    <p:restoredTop sz="94660"/>
  </p:normalViewPr>
  <p:slideViewPr>
    <p:cSldViewPr snapToGrid="0">
      <p:cViewPr varScale="1">
        <p:scale>
          <a:sx n="75" d="100"/>
          <a:sy n="75" d="100"/>
        </p:scale>
        <p:origin x="629" y="43"/>
      </p:cViewPr>
      <p:guideLst/>
    </p:cSldViewPr>
  </p:slideViewPr>
  <p:notesTextViewPr>
    <p:cViewPr>
      <p:scale>
        <a:sx n="1" d="1"/>
        <a:sy n="1" d="1"/>
      </p:scale>
      <p:origin x="0" y="0"/>
    </p:cViewPr>
  </p:notesTextViewPr>
  <p:notesViewPr>
    <p:cSldViewPr snapToGrid="0">
      <p:cViewPr varScale="1">
        <p:scale>
          <a:sx n="60" d="100"/>
          <a:sy n="60" d="100"/>
        </p:scale>
        <p:origin x="3187" y="4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handoutMaster" Target="handoutMasters/handout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commentAuthors" Target="commentAuthor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notesMaster" Target="notesMasters/notesMaster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9F64FA-103D-5D0D-2EFA-03A2872AC11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C1CFE28-2932-7FB2-3455-15D29129E31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90D2563-7B81-44DE-B708-1E98E87DC103}" type="datetimeFigureOut">
              <a:rPr lang="en-US" smtClean="0"/>
              <a:t>8/10/2025</a:t>
            </a:fld>
            <a:endParaRPr lang="en-US"/>
          </a:p>
        </p:txBody>
      </p:sp>
      <p:sp>
        <p:nvSpPr>
          <p:cNvPr id="4" name="Footer Placeholder 3">
            <a:extLst>
              <a:ext uri="{FF2B5EF4-FFF2-40B4-BE49-F238E27FC236}">
                <a16:creationId xmlns:a16="http://schemas.microsoft.com/office/drawing/2014/main" id="{6583D1EB-1943-CBB9-F8BE-1C61B2D97C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F866CC4-D7EE-0C9E-0CF5-A723CB62E3D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52E4867-18F1-4B82-BA3E-AF6887CE2404}" type="slidenum">
              <a:rPr lang="en-US" smtClean="0"/>
              <a:t>‹#›</a:t>
            </a:fld>
            <a:endParaRPr lang="en-US"/>
          </a:p>
        </p:txBody>
      </p:sp>
    </p:spTree>
    <p:extLst>
      <p:ext uri="{BB962C8B-B14F-4D97-AF65-F5344CB8AC3E}">
        <p14:creationId xmlns:p14="http://schemas.microsoft.com/office/powerpoint/2010/main" val="2779271239"/>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30T18:57:31.426"/>
    </inkml:context>
    <inkml:brush xml:id="br0">
      <inkml:brushProperty name="width" value="0.05" units="cm"/>
      <inkml:brushProperty name="height" value="0.05" units="cm"/>
      <inkml:brushProperty name="color" value="#5B2D90"/>
    </inkml:brush>
  </inkml:definitions>
  <inkml:trace contextRef="#ctx0" brushRef="#br0">1 113 24575,'15'1'0,"0"1"0,30 6 0,11 2 0,50-3 0,149-8 0,-226-3 0,1-1 0,-1-1 0,-1-2 0,1 0 0,32-16 0,44-13 0,-67 25 0,2 2 0,-1 1 0,1 2 0,58-2 0,-52 9 0,304 3 0,-248 11 9,-81-9-205,0-2-1,0 0 1,0-1 0,0-1 0,0-1-1,41-5 1,-43-1-6630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5T20:35:20.154"/>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30:55.612"/>
    </inkml:context>
    <inkml:brush xml:id="br0">
      <inkml:brushProperty name="width" value="0.05" units="cm"/>
      <inkml:brushProperty name="height" value="0.05" units="cm"/>
      <inkml:brushProperty name="color" value="#0000FF"/>
    </inkml:brush>
  </inkml:definitions>
  <inkml:trace contextRef="#ctx0" brushRef="#br0">336 33 24575,'-1'13'0,"0"0"0,-1 0 0,-1 0 0,-4 14 0,-3 13 0,-93 601 0,89-554 0,-4 0 0,-51 149 0,44-158 0,2 2 0,4 1 0,4 0 0,3 1 0,-2 152 0,17 803 0,-3-754 0,2-216 0,20 121 0,30 63 0,-25-132 0,18 178 0,-38 287 0,-10-319 0,5-75 0,-5 213 0,-12-257 0,0 35 0,13-84 0,6 246 0,8-213 0,36 151 0,-46-269 0,45 265 0,-36-172 0,-9-74 0,2 1 0,14 59 0,-8-51 0,0 0 0,-3 1 0,-2 0 0,1 72 0,9 70 0,-1-2 0,-15 557 0,1-728 0,1-1 0,-1 1 0,2 0 0,-1 0 0,1-1 0,1 1 0,0-1 0,0 0 0,1 0 0,0 0 0,0 0 0,1-1 0,1 1 0,-1-1 0,12 12 0,-5-8 0,0-2 0,1 1 0,0-1 0,1-1 0,0 0 0,1-1 0,0-1 0,23 9 0,40 15 0,-45-15 0,2-3 0,-1 0 0,2-3 0,0 0 0,51 5 0,-44-11 0,1-3 0,61-6 0,-83 3 0,0-2 0,0 0 0,-1-2 0,1 0 0,-1-2 0,30-14 0,-29 11 0,-3 2 0,-1-1 0,29-21 0,-10 0 0,-3-1 0,0-2 0,-3-1 0,41-58 0,-31 32 0,-3-1 0,36-83 0,-55 98 0,15-58 0,-9 24 0,-18 60 0,-2 1 0,-1-1 0,-1-1 0,1-30 0,-6-92 0,0 57 0,3 73 0,1-1 0,0 1 0,1 0 0,1 0 0,0 0 0,7-17 0,-4 13 0,0 0 0,6-36 0,-5-36 0,-7-171 0,-4 118 0,0 87 0,-10-60 0,-3-54 0,16 132 0,0-36 0,-17-133 0,-2 82 0,6-1 0,3-139 0,9 229 0,3 0 0,1 0 0,1 0 0,2 1 0,2-1 0,21-60 0,-19 71 0,-2 0 0,-1 0 0,-2-1 0,0 0 0,-1 0 0,-2 0 0,0-35 0,-1 17 0,12-66 0,-7 61 0,2-48 0,-8-1094 0,-1 543 0,-1 632 0,0-1 0,0 1 0,-2 0 0,0 0 0,-9-22 0,-7-31 0,-5-96 0,16 99 0,1-82 0,5 52 0,-23-43 0,11 30 0,-2-29 0,10 73 0,-2 1 0,-2 0 0,-30-91 0,37 142 0,-27-118 0,-18-58 0,31 140 0,9 28 0,1 0 0,1-1 0,0 0 0,2-1 0,-3-35 0,6 2 0,3 32 0,-2 1 0,0-1 0,-2 0 0,0 1 0,-2 0 0,-9-30 0,-15-32 0,18 49 0,-2 0 0,-18-34 0,24 53 0,0 0 0,1-1 0,1 1 0,1-1 0,0 0 0,1-1 0,-1-33 0,3 28 0,-3-3 0,-2 0 0,0 0 0,-13-33 0,8 24 0,8 28 0,0 0 0,-1 0 0,0 0 0,0 0 0,-1 0 0,0 1 0,0 0 0,0 0 0,-12-11 0,-3 1 0,0 1 0,-22-14 0,21 17 0,0-2 0,-26-25 0,24 19 0,-1 2 0,0 1 0,-1 1 0,-1 1 0,-1 1 0,-55-21 0,59 26 0,-1 1 0,0 1 0,0 2 0,-1 0 0,0 2 0,0 0 0,-1 2 0,1 1 0,0 1 0,-47 6 0,62-4 0,-1 2 0,2-1 0,-1 1 0,0 0 0,1 1 0,0 0 0,0 1 0,-13 10 0,9-5 0,1 0 0,0 1 0,0 1 0,-15 21 0,-21 60 0,41-81 0,0 0 0,2 0 0,-1 0 0,2 1 0,0 0 0,0 0 0,2 0 0,-3 23 0,3 13 0,4 57 0,0-42 0,-1 5-1365,-1-41-5461</inkml:trace>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31:05.160"/>
    </inkml:context>
    <inkml:brush xml:id="br0">
      <inkml:brushProperty name="width" value="0.05" units="cm"/>
      <inkml:brushProperty name="height" value="0.05" units="cm"/>
      <inkml:brushProperty name="color" value="#0000FF"/>
    </inkml:brush>
  </inkml:definitions>
  <inkml:trace contextRef="#ctx0" brushRef="#br0">3453 34 24575,'-420'0'0,"394"2"0,0 0 0,-37 9 0,33-5 0,-37 3 0,-60 6 0,78-7 0,-50 0 0,-617-7 0,339-3 0,346 2 0,-31 2 0,-1-4 0,0-2 0,-104-20 0,117 13 0,-1 3 0,-71-4 0,-103 11 0,124 2 0,80 0 0,-1 1 0,1 1 0,0 1 0,0 2 0,0 0 0,1 0 0,-1 2 0,2 1 0,-1 0 0,1 2 0,1 0 0,0 1 0,0 0 0,1 2 0,1 0 0,0 1 0,1 1 0,-17 22 0,16-16 0,0 0 0,1 2 0,-15 31 0,23-41 0,2 0 0,0 0 0,1 1 0,0 0 0,1 0 0,1 0 0,-1 24 0,-11 108 0,2-27 0,11-92 0,-2 5 0,1-1 0,2 1 0,2-1 0,7 44 0,-7-70 0,0 0 0,1 0 0,-1 0 0,2 0 0,-1-1 0,0 1 0,1-1 0,0 0 0,1 0 0,-1-1 0,1 1 0,-1-1 0,2 0 0,-1 0 0,0 0 0,1-1 0,6 4 0,14 5 0,0-1 0,42 13 0,-51-19 0,22 7 0,2-2 0,-1-2 0,1-1 0,0-3 0,1-1 0,41-2 0,369-3 0,-422 0 0,0 0 0,35-9 0,-33 5 0,52-4 0,128 12 0,-105 1 0,122-12 0,-185 2 0,0-2 0,47-17 0,19-4 0,-65 23 0,-1 1 0,61 1 0,41-4 0,-84 0 0,0 2 0,1 4 0,85 5 0,-68 12 0,-54-8 0,43 3 0,-55-9 0,-1 1 0,1 1 0,-1 0 0,0 1 0,0 0 0,0 1 0,15 7 0,-7-3 0,0-1 0,1 0 0,0-2 0,0 0 0,44 2 0,118-7 0,-81-3 0,-73 1 0,1-1 0,32-7 0,-30 3 0,51-2 0,63 11 0,-127 0 0,-1 0 0,0 2 0,0 0 0,-1 1 0,29 12 0,-30-11 0,0 0 0,0-1 0,0-1 0,0-1 0,1 0 0,19 0 0,111-5 0,-66-1 0,378 3 0,-450-1 0,1-1 0,-1 0 0,1 0 0,-1-1 0,0-1 0,0 1 0,0-2 0,11-6 0,29-11 0,-35 17 0,-1-1 0,1-1 0,-1 0 0,-1-1 0,0-1 0,0 0 0,0 0 0,-1-2 0,-1 1 0,1-1 0,-2-1 0,0 0 0,13-20 0,7-10 0,-6 11 0,-1-2 0,-2 0 0,-2-1 0,-1-1 0,15-39 0,-25 50 0,-1 0 0,-1 0 0,-1 0 0,-1-1 0,1-35 0,-4 32 0,0 9 0,-2-1 0,-2-26 0,2 39 0,-1 1 0,1 0 0,-1 0 0,0 0 0,0 0 0,-1 0 0,0 0 0,0 1 0,0-1 0,-1 1 0,-5-7 0,-6-2 0,1 0 0,-2 1 0,0 1 0,0 0 0,-1 1 0,0 1 0,-20-9 0,-138-48 0,60 26 0,93 33 0,0 2 0,-1 1 0,-31-4 0,27 5 0,-48-14 0,42 9 0,1 1 0,-1 2 0,-1 1 0,-35 0 0,-138 6 0,85 1 0,92-1 0,0 2 0,0 0 0,-30 9 0,19-4 0,-10 2 0,-74 25 0,98-26 0,0-2 0,-31 3 0,-3 2 0,38-7 0,0-1 0,0-1 0,0-1 0,0-1 0,0-1 0,-1-1 0,-39-7 0,51 3-11,-1 1-1,1-2 0,1 0 1,-1 0-1,-17-14 0,1 2-1283,12 8-5531</inkml:trace>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3T22:40:10.940"/>
    </inkml:context>
    <inkml:brush xml:id="br0">
      <inkml:brushProperty name="width" value="0.05" units="cm"/>
      <inkml:brushProperty name="height" value="0.05" units="cm"/>
      <inkml:brushProperty name="color" value="#0000FF"/>
    </inkml:brush>
  </inkml:definitions>
  <inkml:trace contextRef="#ctx0" brushRef="#br0">1 136 24575,'37'-2'0,"1"-2"0,-1-1 0,0-2 0,0-2 0,50-18 0,-12 7 0,-48 13 0,-1 0 0,39-17 0,-53 19 0,1 1 0,-1 0 0,1 1 0,-1 0 0,1 1 0,19-1 0,83 5 0,-53 0 0,-39 0 0,0 0 0,30 8 0,-29-5 0,47 3 0,-11-8 0,-40-1 0,1 1 0,-1 0 0,0 2 0,38 7 0,6 4-1365,-43-11-5461</inkml:trace>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3T22:40:13.258"/>
    </inkml:context>
    <inkml:brush xml:id="br0">
      <inkml:brushProperty name="width" value="0.05" units="cm"/>
      <inkml:brushProperty name="height" value="0.05" units="cm"/>
      <inkml:brushProperty name="color" value="#0000FF"/>
    </inkml:brush>
  </inkml:definitions>
  <inkml:trace contextRef="#ctx0" brushRef="#br0">1 82 24575,'88'-1'0,"95"-14"0,-117 8 0,-36 5 0,0-2 0,0-1 0,43-13 0,-46 11 0,0 0 0,1 2 0,-1 0 0,1 2 0,0 2 0,0 0 0,0 2 0,1 1 0,-2 1 0,43 10 0,-56-10-170,0-1-1,1-1 0,0 0 1,-1 0-1,1-2 0,-1 0 1,23-4-1,-10-1-6655</inkml:trace>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6T16:37:59.561"/>
    </inkml:context>
    <inkml:brush xml:id="br0">
      <inkml:brushProperty name="width" value="0.05" units="cm"/>
      <inkml:brushProperty name="height" value="0.05" units="cm"/>
      <inkml:brushProperty name="color" value="#33CCFF"/>
    </inkml:brush>
  </inkml:definitions>
  <inkml:trace contextRef="#ctx0" brushRef="#br0">0 4 24575,'37'3'0,"-1"0"0,60 14 0,23 2 0,-101-17 0,0 0 0,0-2 0,0-1 0,0 0 0,0-1 0,0-1 0,0-1 0,-1 0 0,28-12 0,-33 12 0,0 1 0,0 0 0,0 0 0,1 1 0,19-1 0,68 4 0,-46 1 0,40-3 0,68 3 0,-133 1 0,0 2 0,29 9 0,-33-8 0,0 0 0,0-2 0,31 2 0,9-6-1365,-47-1-5461</inkml:trace>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6T16:37:59.562"/>
    </inkml:context>
    <inkml:brush xml:id="br0">
      <inkml:brushProperty name="width" value="0.05" units="cm"/>
      <inkml:brushProperty name="height" value="0.05" units="cm"/>
      <inkml:brushProperty name="color" value="#33CCFF"/>
    </inkml:brush>
  </inkml:definitions>
  <inkml:trace contextRef="#ctx0" brushRef="#br0">0 4 24575,'37'3'0,"-1"0"0,60 14 0,23 2 0,-101-17 0,0 0 0,0-2 0,0-1 0,0 0 0,0-1 0,0-1 0,0-1 0,-1 0 0,28-12 0,-33 12 0,0 1 0,0 0 0,0 0 0,1 1 0,19-1 0,68 4 0,-46 1 0,40-3 0,68 3 0,-133 1 0,0 2 0,29 9 0,-33-8 0,0 0 0,0-2 0,31 2 0,9-6-1365,-47-1-5461</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6T16:37:59.562"/>
    </inkml:context>
    <inkml:brush xml:id="br0">
      <inkml:brushProperty name="width" value="0.05" units="cm"/>
      <inkml:brushProperty name="height" value="0.05" units="cm"/>
      <inkml:brushProperty name="color" value="#33CCFF"/>
    </inkml:brush>
  </inkml:definitions>
  <inkml:trace contextRef="#ctx0" brushRef="#br0">0 4 24575,'37'3'0,"-1"0"0,60 14 0,23 2 0,-101-17 0,0 0 0,0-2 0,0-1 0,0 0 0,0-1 0,0-1 0,0-1 0,-1 0 0,28-12 0,-33 12 0,0 1 0,0 0 0,0 0 0,1 1 0,19-1 0,68 4 0,-46 1 0,40-3 0,68 3 0,-133 1 0,0 2 0,29 9 0,-33-8 0,0 0 0,0-2 0,31 2 0,9-6-1365,-47-1-5461</inkml:trace>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6T16:37:59.563"/>
    </inkml:context>
    <inkml:brush xml:id="br0">
      <inkml:brushProperty name="width" value="0.05" units="cm"/>
      <inkml:brushProperty name="height" value="0.05" units="cm"/>
      <inkml:brushProperty name="color" value="#33CCFF"/>
    </inkml:brush>
  </inkml:definitions>
  <inkml:trace contextRef="#ctx0" brushRef="#br0">0 4 24575,'37'3'0,"-1"0"0,60 14 0,23 2 0,-101-17 0,0 0 0,0-2 0,0-1 0,0 0 0,0-1 0,0-1 0,0-1 0,-1 0 0,28-12 0,-33 12 0,0 1 0,0 0 0,0 0 0,1 1 0,19-1 0,68 4 0,-46 1 0,40-3 0,68 3 0,-133 1 0,0 2 0,29 9 0,-33-8 0,0 0 0,0-2 0,31 2 0,9-6-1365,-47-1-5461</inkml:trace>
</inkml:ink>
</file>

<file path=ppt/ink/ink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28T19:34:54.168"/>
    </inkml:context>
    <inkml:brush xml:id="br0">
      <inkml:brushProperty name="width" value="0.05" units="cm"/>
      <inkml:brushProperty name="height" value="0.05" units="cm"/>
      <inkml:brushProperty name="color" value="#004F8B"/>
    </inkml:brush>
  </inkml:definitions>
  <inkml:trace contextRef="#ctx0" brushRef="#br0">4 54 24575,'5'-4'0,"0"0"0,0 0 0,0 1 0,0 0 0,0 0 0,1 0 0,-1 1 0,1-1 0,11-1 0,55-9 0,-61 12 0,7-2 0,-1 1 0,1 1 0,-1 0 0,1 2 0,-1 0 0,0 0 0,1 2 0,-1 0 0,0 1 0,0 1 0,-1 1 0,1 0 0,-1 1 0,17 11 0,-20-10 0,0 1 0,-1 0 0,-1 0 0,0 2 0,0-1 0,-1 2 0,0-1 0,-1 1 0,0 1 0,-1-1 0,-1 1 0,12 26 0,-3-3 0,-2 1 0,-1 0 0,-2 1 0,-2 0 0,-1 1 0,-2 0 0,-1 0 0,-3 0 0,-1 0 0,-1 1 0,-3-1 0,-1 0 0,-2 0 0,-12 44 0,-83 252 0,82-276 0,-43 104 0,6-16 0,30-68 0,-89 291 0,23-87 0,8-31 0,33-45 0,45-172 0,1 0 0,2 1 0,3 68 0,0-98 0,1 1 0,1 0 0,-1-1 0,1 1 0,1-1 0,-1 1 0,1-1 0,0 0 0,0 0 0,1-1 0,-1 1 0,1-1 0,1 1 0,4 4 0,7 5 0,1 0 0,35 22 0,-25-18 0,31 19 0,0-3 0,3-3 0,1-2 0,1-3 0,1-2 0,1-4 0,77 15 0,-130-33 0,-1-2 0,1 1 0,0-2 0,0 1 0,0-2 0,0 0 0,16-3 0,2-3 0,44-17 0,-38 12 0,26-9 0,0-2 0,95-52 0,-118 59 0,-32 14 0,-1-1 0,1 1 0,-1-1 0,0 0 0,0 0 0,0-1 0,10-8 0,-16 8 0,-8 3 0,-8 3 0,4 1 0,0 1 0,0-1 0,0-1 0,-1 0 0,1-1 0,-1-1 0,1 1 0,-1-2 0,1 0 0,-24-5 0,-15-1 0,1 1 0,-1 3 0,-71 5 0,39 0 0,72-2 0,0 1 0,0 0 0,0 0 0,0 2 0,1-1 0,-1 1 0,1 1 0,-1-1 0,1 2 0,0 0 0,1 0 0,-1 1 0,1 0 0,0 0 0,1 1 0,-1 0 0,1 1 0,1-1 0,0 2 0,-11 15 0,-29 39 0,30-41 0,1 0 0,1 1 0,1 1 0,-12 26 0,15-22 0,2-1 0,1 1 0,1 1 0,1-1 0,1 1 0,2 0 0,1 50 0,2 106 0,3 139 0,3-265 0,2 0 0,17 57 0,-16-79 0,14 56 0,-12-55 0,-1-1 0,-3 2 0,6 77 0,-14-62 0,-3 0 0,-13 71 0,-35 106 0,17-83 0,9-57 0,17-63 0,1 0 0,-8 55 0,16-78 0,-1 0 0,1 0 0,-1 0 0,0 0 0,-1 0 0,1 0 0,-1 0 0,0 0 0,0-1 0,0 1 0,-1-1 0,0 1 0,0-1 0,0 0 0,0 0 0,-1 0 0,1-1 0,-1 1 0,-5 3 0,-86 69 120,81-67-368,0 0 1,0-1-1,-1-1 1,0 0-1,-23 7 1,11-8-6579</inkml:trace>
</inkml:ink>
</file>

<file path=ppt/ink/ink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54:35.956"/>
    </inkml:context>
    <inkml:brush xml:id="br0">
      <inkml:brushProperty name="width" value="0.05" units="cm"/>
      <inkml:brushProperty name="height" value="0.05" units="cm"/>
      <inkml:brushProperty name="color" value="#E71224"/>
    </inkml:brush>
  </inkml:definitions>
  <inkml:trace contextRef="#ctx0" brushRef="#br0">1 0 24575,'126'5'0,"-108"-3"0,0 1 0,-1 1 0,1 1 0,-1 0 0,17 8 0,-18-7 0,1-1 0,-1 0 0,1-1 0,35 2 0,-34-4 0,1 0 0,0 2 0,35 10 0,2 5 0,-37-13 0,0 0 0,29 15 0,-27-10 0,0 0 0,2-2 0,-1 0 0,46 11 0,-57-18 0,0-1 0,0 0 0,0 0 0,0-1 0,1 0 0,-1-1 0,0 0 0,0-1 0,0-1 0,0 1 0,0-2 0,18-7 0,-14 4 0,1 1 0,0 0 0,1 2 0,-1 0 0,27-3 0,-2 3 0,47 4 0,-73-1 0,-1-1 0,1 0 0,-1-1 0,1 0 0,-1-1 0,18-8 0,-15 6 0,1 0 0,0 1 0,24-3 0,87 3-1365,-98 6-5461</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7T17:19:38.619"/>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54:35.957"/>
    </inkml:context>
    <inkml:brush xml:id="br0">
      <inkml:brushProperty name="width" value="0.05" units="cm"/>
      <inkml:brushProperty name="height" value="0.05" units="cm"/>
      <inkml:brushProperty name="color" value="#E71224"/>
    </inkml:brush>
  </inkml:definitions>
  <inkml:trace contextRef="#ctx0" brushRef="#br0">1 0 24575,'126'5'0,"-108"-3"0,0 1 0,-1 1 0,1 1 0,-1 0 0,17 8 0,-18-7 0,1-1 0,-1 0 0,1-1 0,35 2 0,-34-4 0,1 0 0,0 2 0,35 10 0,2 5 0,-37-13 0,0 0 0,29 15 0,-27-10 0,0 0 0,2-2 0,-1 0 0,46 11 0,-57-18 0,0-1 0,0 0 0,0 0 0,0-1 0,1 0 0,-1-1 0,0 0 0,0-1 0,0-1 0,0 1 0,0-2 0,18-7 0,-14 4 0,1 1 0,0 0 0,1 2 0,-1 0 0,27-3 0,-2 3 0,47 4 0,-73-1 0,-1-1 0,1 0 0,-1-1 0,1 0 0,-1-1 0,18-8 0,-15 6 0,1 0 0,0 1 0,24-3 0,87 3-1365,-98 6-5461</inkml:trace>
</inkml:ink>
</file>

<file path=ppt/ink/ink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3T21:55:59.654"/>
    </inkml:context>
    <inkml:brush xml:id="br0">
      <inkml:brushProperty name="width" value="0.05" units="cm"/>
      <inkml:brushProperty name="height" value="0.05" units="cm"/>
      <inkml:brushProperty name="color" value="#CC0066"/>
    </inkml:brush>
  </inkml:definitions>
  <inkml:trace contextRef="#ctx0" brushRef="#br0">0 291 24575,'6'-4'0,"1"0"0,-1 1 0,0-1 0,1 1 0,0 1 0,0 0 0,-1 0 0,1 0 0,1 0 0,8 0 0,9-3 0,70-14 0,100-7 0,-161 21 0,0-2 0,59-19 0,-61 15 0,0 2 0,66-9 0,-34 15 0,-48 3 0,0 0 0,-1-1 0,1 0 0,0-2 0,-1 0 0,27-8 0,-1-3 0,1 3 0,0 1 0,45-4 0,-48 10 0,52 1 0,-58 3 0,-1-1 0,57-10 0,-89 11 0,63-14 0,1 2 0,114-6 0,-126 18 0,297 2 0,-216 11 0,41 2 0,-82-16 0,-42-1 0,-1 2 0,0 2 0,1 3 0,54 11 0,-40 5 0,-44-13 0,40 9 0,-5-6 0,-11-2 0,1-1 0,67 2 0,-110-10 0,292 14 0,-252-8 0,350 27 0,-262-35 0,114 4 0,-151 10 0,-57-6 0,45 1 0,378-6 85,-219-2-1535,-216 1-5376</inkml:trace>
</inkml:ink>
</file>

<file path=ppt/ink/ink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3T21:56:03.635"/>
    </inkml:context>
    <inkml:brush xml:id="br0">
      <inkml:brushProperty name="width" value="0.05" units="cm"/>
      <inkml:brushProperty name="height" value="0.05" units="cm"/>
      <inkml:brushProperty name="color" value="#CC0066"/>
    </inkml:brush>
  </inkml:definitions>
  <inkml:trace contextRef="#ctx0" brushRef="#br0">1 1 24575,'0'9'0,"-1"0"0,2 0 0,-1 0 0,1 0 0,0 0 0,1-1 0,0 1 0,1 0 0,0 0 0,0-1 0,1 0 0,-1 0 0,2 0 0,-1 0 0,1 0 0,10 10 0,9 10 0,-19-21 0,0 0 0,0-1 0,0 0 0,1 0 0,0 0 0,0-1 0,1 0 0,0 0 0,0 0 0,14 6 0,8-1 0,44 23 0,-58-26 0,0-1 0,26 6 0,8 4 0,-24-6 0,20 9 0,1-2 0,90 20 0,-56-25 0,0-3 0,108-3 0,-48-8 0,259 4 0,-246 10 0,41 2 0,-99-16 0,76 4 0,-86 10 0,-58-7 0,49 3 0,-58-7 0,53 0 0,76 13 0,-65-6-16,1-3 1,89-6-1,-52-1-1302,-95 2-5508</inkml:trace>
</inkml:ink>
</file>

<file path=ppt/ink/ink1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3T21:57:16.109"/>
    </inkml:context>
    <inkml:brush xml:id="br0">
      <inkml:brushProperty name="width" value="0.05" units="cm"/>
      <inkml:brushProperty name="height" value="0.05" units="cm"/>
      <inkml:brushProperty name="color" value="#AB008B"/>
    </inkml:brush>
  </inkml:definitions>
  <inkml:trace contextRef="#ctx0" brushRef="#br0">0 1 24575,'1'10'0,"1"1"0,0-1 0,1 1 0,0-1 0,4 10 0,3 11 0,28 84 0,-33-102 0,1 0 0,0-1 0,1 0 0,0-1 0,1 1 0,17 19 0,-11-16 0,-1 1 0,-1 0 0,0 1 0,14 26 0,30 78 0,-45-90 0,-9-23 0,0 0 0,1 0 0,0-1 0,1 1 0,0-1 0,0 0 0,0 0 0,11 12 0,-4-6 0,0 0 0,15 23 0,-18-24 0,0 0 0,0-1 0,1 0 0,20 18 0,147 100 0,-150-112 0,0-2 0,36 17 0,-38-21 0,-1 1 0,0 1 0,37 28 0,-42-27 0,1 0 0,0-1 0,1-1 0,1-1 0,0-1 0,43 15 0,-23-14 0,0-1 0,81 8 0,-38-8 0,81 5 0,442-16 0,-587 3 0,-1 0 0,1 1 0,-1 1 0,35 12 0,-32-9 0,0-1 0,46 6 0,271-8 0,-178-7 0,-110 3-1365,-29 0-5461</inkml:trace>
</inkml:ink>
</file>

<file path=ppt/ink/ink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3T22:13:54.433"/>
    </inkml:context>
    <inkml:brush xml:id="br0">
      <inkml:brushProperty name="width" value="0.05" units="cm"/>
      <inkml:brushProperty name="height" value="0.05" units="cm"/>
      <inkml:brushProperty name="color" value="#0000FF"/>
    </inkml:brush>
  </inkml:definitions>
  <inkml:trace contextRef="#ctx0" brushRef="#br0">2 0 24575,'-2'116'0,"4"128"0,11-160 0,-1 10 0,-10-63 0,1-1 0,1 1 0,1 0 0,2-1 0,2 0 0,0-1 0,14 29 0,-18-45 0,-1-1 0,0 1 0,0 1 0,2 18 0,-5-20 0,1 1 0,1-1 0,1 0 0,-1 0 0,11 21 0,40 49 0,-9-16 0,-31-46 0,0-1 0,29 28 0,-25-28 0,30 41 0,-40-49 0,1 0 0,0 0 0,1-1 0,0 0 0,1 0 0,0-1 0,23 14 0,7 0 0,45 18 0,-61-30 0,16 8 0,-10-6 0,32 19 0,-43-22 0,0 0 0,37 12 0,-34-15 0,-1 2 0,26 13 0,30 17 0,-52-26 0,1 0 0,45 32 0,-60-36-273,1 0 0,0-1 0,1 0 0,20 8 0,-17-10-6553</inkml:trace>
</inkml:ink>
</file>

<file path=ppt/ink/ink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3T22:13:56.963"/>
    </inkml:context>
    <inkml:brush xml:id="br0">
      <inkml:brushProperty name="width" value="0.05" units="cm"/>
      <inkml:brushProperty name="height" value="0.05" units="cm"/>
      <inkml:brushProperty name="color" value="#0000FF"/>
    </inkml:brush>
  </inkml:definitions>
  <inkml:trace contextRef="#ctx0" brushRef="#br0">3 0 24575,'-1'45'0,"0"-23"0,1-1 0,0 1 0,1-1 0,2 0 0,0 1 0,1-1 0,8 22 0,14 40 0,-23-67 0,1 0 0,1-1 0,0 1 0,1-1 0,1 0 0,0-1 0,1 0 0,1 0 0,14 19 0,-5-13 0,0-1 0,0-1 0,2-1 0,0 0 0,1-2 0,1 0 0,34 17 0,44 23 0,-67-35 0,40 19 0,-38-26 0,59 14 0,-1 0 0,-25-7 0,-45-15 0,0 2 0,-1 1 0,28 13 0,64 45 0,-106-61 13,0-1-1,1-1 0,0 1 1,-1-1-1,14 2 0,10 4-1451,-15-3-5387</inkml:trace>
</inkml:ink>
</file>

<file path=ppt/ink/ink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3T22:13:59.954"/>
    </inkml:context>
    <inkml:brush xml:id="br0">
      <inkml:brushProperty name="width" value="0.05" units="cm"/>
      <inkml:brushProperty name="height" value="0.05" units="cm"/>
      <inkml:brushProperty name="color" value="#0000FF"/>
    </inkml:brush>
  </inkml:definitions>
  <inkml:trace contextRef="#ctx0" brushRef="#br0">1 0 24575,'1'41'0,"11"56"0,1 28 0,-12-111 0,0 1 0,1-1 0,0 0 0,1 0 0,0 0 0,2 0 0,-1 0 0,2-1 0,0 0 0,0 0 0,11 15 0,-4-3 0,-11-21 0,0 1 0,0 0 0,1-1 0,0 1 0,0-1 0,0 0 0,1 0 0,4 5 0,15 11 0,-15-12 0,0 0 0,1 0 0,0-1 0,0 0 0,1-1 0,0 0 0,0-1 0,0 0 0,22 7 0,187 34 0,-120-41 0,-70-4 0,0 0 0,40 8 0,-24-1 0,-18-3 0,-1 0 0,0 1 0,-1 2 0,0 1 0,37 18 0,-49-22 0,-1 0 0,0 0 0,1-1 0,0-1 0,0 0 0,22 2 0,-19-3 0,0 0 0,0 2 0,0 0 0,15 6 0,29 11-1365,-41-17-5461</inkml:trace>
</inkml:ink>
</file>

<file path=ppt/ink/ink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24T17:40:02.685"/>
    </inkml:context>
    <inkml:brush xml:id="br0">
      <inkml:brushProperty name="width" value="0.05" units="cm"/>
      <inkml:brushProperty name="height" value="0.05" units="cm"/>
      <inkml:brushProperty name="color" value="#004F8B"/>
    </inkml:brush>
  </inkml:definitions>
  <inkml:trace contextRef="#ctx0" brushRef="#br0">60 0 24575,'7'1'0,"0"-1"0,-1 2 0,1-1 0,0 1 0,-1 0 0,0 0 0,1 0 0,-1 1 0,0 0 0,0 1 0,0-1 0,-1 1 0,1 0 0,-1 1 0,0-1 0,0 1 0,-1 0 0,1 0 0,-1 0 0,0 1 0,-1-1 0,5 10 0,3 4 0,-2 1 0,0 1 0,-1 0 0,-1 0 0,6 36 0,-7-30 0,-2 0 0,-2 0 0,0 1 0,-1-1 0,-2 1 0,-1-1 0,-1 1 0,-2-1 0,-12 46 0,-15 11 0,-2-1 0,-59 101 0,91-182 0,-5 11 0,0 0 0,1 1 0,0 0 0,-6 22 0,11-33 0,0 1 0,1 0 0,-1 0 0,1 0 0,0 0 0,0-1 0,0 1 0,1 0 0,-1 0 0,1 0 0,0-1 0,0 1 0,0 0 0,1-1 0,-1 1 0,1-1 0,0 1 0,0-1 0,0 0 0,1 0 0,-1 0 0,5 4 0,5 4 0,0-1 0,0-1 0,2 0 0,-1-1 0,27 12 0,-10-7 0,56 15 0,-17-17 0,-45-8 0,-23-3 0,0 0 0,0 0 0,0 0 0,0 0 0,0 0 0,0 1 0,-1-1 0,1 0 0,0 0 0,0 1 0,0-1 0,0 0 0,-1 1 0,1-1 0,0 0 0,0 1 0,-1 0 0,1-1 0,0 1 0,-1-1 0,1 1 0,-1 0 0,2 1 0,-2-2 0,0 1 0,-1 0 0,1 0 0,0-1 0,-1 1 0,1 0 0,0 0 0,-1-1 0,1 1 0,-1 0 0,1-1 0,-1 1 0,1 0 0,-1-1 0,1 1 0,-1-1 0,0 1 0,1-1 0,-1 0 0,-1 1 0,-46 24 0,43-23 0,-22 10 0,1 1 0,1 0 0,-48 35 0,65-41 0,1-1 0,-1 1 0,1 0 0,1 1 0,0 0 0,0 0 0,0 0 0,1 1 0,0 0 0,1 0 0,0 0 0,0 0 0,1 1 0,0-1 0,-2 17 0,3-7 0,1 1 0,1 0 0,1-1 0,0 1 0,2-1 0,0 1 0,1-1 0,1 0 0,1 0 0,1-1 0,0 0 0,2 0 0,0 0 0,1-1 0,0-1 0,1 1 0,24 24 0,-6-18 0,-26-21 0,0 0 0,0 0 0,0 0 0,0 0 0,0 1 0,0-1 0,0 1 0,-1 0 0,0 0 0,1 0 0,-1 0 0,0 0 0,0 1 0,-1-1 0,3 7 0,-2-3 0,0-1 0,-1 1 0,0-1 0,0 1 0,0 0 0,-1-1 0,0 1 0,-1 0 0,1-1 0,-1 1 0,0-1 0,-1 1 0,0-1 0,0 1 0,0-1 0,-1 0 0,0 0 0,0 0 0,0 0 0,-1-1 0,0 1 0,0-1 0,0 0 0,-1 0 0,0 0 0,0-1 0,-8 6 0,-24 22-107,16-14-103,-1 0 0,0-1 1,-1-1-1,-1-1 1,-28 13-1,32-21-6616</inkml:trace>
</inkml:ink>
</file>

<file path=ppt/ink/ink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18:59.481"/>
    </inkml:context>
    <inkml:brush xml:id="br0">
      <inkml:brushProperty name="width" value="0.05" units="cm"/>
      <inkml:brushProperty name="height" value="0.05" units="cm"/>
      <inkml:brushProperty name="color" value="#0000FF"/>
    </inkml:brush>
  </inkml:definitions>
  <inkml:trace contextRef="#ctx0" brushRef="#br0">7073 353 24575,'-60'-2'0,"-88"-12"0,56 3 0,78 9 0,-716-76 0,112 41 0,518 33 0,0-2 0,1-5 0,-115-27 0,163 28 0,0 1 0,-1 3 0,0 2 0,-1 1 0,1 3 0,-77 9 0,51-3 0,0-4 0,0-2 0,0-3 0,0-3 0,1-3 0,0-4 0,-87-23 0,95 18 0,-1 3 0,0 2 0,-137-8 0,-518 21 0,326 2 0,270-4 0,-145 4 0,260 0 0,-1-1 0,1 2 0,0 1 0,0-1 0,-21 8 0,-63 33 0,-5 2 0,52-27 0,-1-3 0,-97 19 0,-198 24 0,322-55 0,0 1 0,0 1 0,1 0 0,-47 20 0,54-18 0,1 1 0,0 0 0,0 0 0,1 2 0,0 0 0,1 0 0,-17 19 0,-211 254 0,195-220 0,3 3 0,-55 115 0,71-124 0,-35 87 0,61-137 0,-43 146 0,37-123 0,3-1 0,-3 65 0,9-75 0,2 1 0,0-1 0,1 1 0,1-1 0,1-1 0,18 38 0,71 109 0,-63-115 0,-1 2 0,-16-25 0,1-1 0,1-1 0,2-1 0,1 0 0,34 33 0,-6-17 0,3 0 0,1-4 0,2-1 0,76 37 0,-27-19 0,-51-25 0,1-3 0,68 24 0,-62-32 0,2-2 0,0-3 0,103 11 0,190-11 0,-337-13 0,115-1 0,135-17 0,-164 4 0,-1-4 0,-1-4 0,164-55 0,-239 67 0,0 3 0,1 1 0,46-7 0,85 1 0,-71 6 0,311-1 0,-268 8 0,47 10 0,-29 0 0,-107-9 0,0 1 0,56 12 0,-8 2 0,1-3 0,1-3 0,114-1 0,-105-12 0,107 3 0,-106 9 0,16 1 0,438-8 0,-285-5 0,-95 1 0,197 3 0,-221 9 0,36 1 0,-138-11 0,319-2 0,-342-1 0,0-2 0,0-1 0,-1 0 0,1-1 0,-1-1 0,-1-2 0,0 0 0,24-13 0,-13 5 0,-1-3 0,-1 0 0,-1-1 0,-1-2 0,-1 0 0,-2-2 0,0-1 0,26-34 0,-16 12 0,-3 0 0,-2-2 0,-2-2 0,28-68 0,-16 18 0,42-154 0,-73 212 0,5-17 0,-3 1 0,-3 0 0,4-81 0,-14 92 0,-5-120 0,2 155 0,-1 1 0,0-1 0,-1 1 0,0-1 0,-2 1 0,0 0 0,0 1 0,-1 0 0,-1-1 0,0 2 0,-1-1 0,0 1 0,-1 0 0,-1 1 0,-16-14 0,-29-22 0,37 28 0,-2 1 0,0 1 0,-41-25 0,-140-49 0,148 69 0,-1 3 0,0 2 0,-2 2 0,-80-12 0,88 20 0,-180-30 0,115 16 14,68 13-474,0-2 1,-61-18-1,90 21-6366</inkml:trace>
</inkml:ink>
</file>

<file path=ppt/ink/ink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19:04.596"/>
    </inkml:context>
    <inkml:brush xml:id="br0">
      <inkml:brushProperty name="width" value="0.05" units="cm"/>
      <inkml:brushProperty name="height" value="0.05" units="cm"/>
      <inkml:brushProperty name="color" value="#0000FF"/>
    </inkml:brush>
  </inkml:definitions>
  <inkml:trace contextRef="#ctx0" brushRef="#br0">587 0 24575,'-2'1'0,"1"0"0,-1 0 0,0 0 0,1 1 0,-1 0 0,1-1 0,-1 2 0,1-1 0,0 0 0,-3 6 0,-4 5 0,-124 201 0,111-177 0,-24 43 0,-77 175 0,111-224 0,1 1 0,0 1 0,-10 48 0,3-16 0,8-30 0,1 1 0,0 1 0,0 1 0,2 1 0,0 1 0,-8 77 0,4-21 0,-21 139 0,29-225 0,-6 49 0,1 1 0,2 1 0,0 0 0,-3 112 0,6 254 0,3-259 0,0 10 0,-6 663 0,-4-313 0,3-106 0,1 500 0,5-678 0,-6 1 0,0-22 0,12 60 0,1-41 0,-1 4 0,0-15 0,-7 126 0,2 103 0,0-421 0,1 0 0,1 0 0,0 0 0,1-1 0,0 0 0,11 59 0,-1-4 0,12 135 0,-21-181 0,1 0 0,1-1 0,11 62 0,-13-84 0,13 42 0,1 5 0,-9-28 0,-1 1 0,0 1 0,-1 1 0,-1 1 0,6 63 0,-9-61 0,-1-12 0,0 0 0,1-1 0,9 49 0,-8-51 0,5 40 0,-8-55 0,0 0 0,1-1 0,-1 0 0,2 0 0,-1-1 0,1 0 0,0 0 0,8 28 0,1-14 0,18 34 0,-3-6 0,-12-23 0,0-2 0,1-3 0,0-1 0,1-2 0,0-2 0,1-2 0,32 28 0,-36-44 0,-1-1 0,1-2 0,0-2 0,1-2 0,-1-1 0,17-6 0,-25 4 0,-1 0 0,1-1 0,0-1 0,0 0 0,-1-2 0,1 0 0,-1 0 0,1-2 0,-1 0 0,9-17 0,6-13 0,-17 32 0,0 0 0,0-1 0,0-1 0,0 0 0,0 0 0,-1-1 0,4-13 0,21-75 0,30-119 0,-53 190 0,0 0 0,0 0 0,-1-2 0,6-51 0,4-122 0,-5 80 0,-5 68 0,23-278 0,-20 235 0,-2 0 0,1-114 0,2-55 0,-5 208 0,2-38 0,14-144 0,59-443 0,-73 635 0,-1-1 0,-1-1 0,1-78 0,-4-149 0,-1 114 0,1-1737 0,-1 1833 0,-1 0 0,-1 0 0,-2 1 0,0 0 0,-12-86 0,10 85 0,2 0 0,-4-88 0,-1-33 0,-22-356 0,28 416 0,-5-206 0,8 297 0,0 1 0,-2 0 0,0 0 0,0 0 0,-9-55 0,6 53 0,2 0 0,-1-1 0,2 0 0,-3-54 0,5 46 0,-14-325 0,8 286 0,2 38 0,2 0 0,-2-55 0,4 79 0,0 1 0,-1-1 0,0 1 0,0 0 0,-1 0 0,-6-37 0,-11-80 0,-3-15 0,4 16 0,15 116 0,2 9 0,0 1 0,0-1 0,-1 1 0,0 0 0,-5-18 0,-38-114 0,34 99 0,10 36 0,0 1 0,0 0 0,0 0 0,-1 0 0,-4-12 0,-6-10 0,0-2 0,-12-42 0,-2-7 0,21 69 0,1 1 0,-1 1 0,0 0 0,0 1 0,-1 0 0,1 1 0,-9-7 0,-13-16 0,20 22 0,0 1 0,-1 0 0,0 2 0,-15-6 0,3 2 0,11 5-455,0 2 0,-12-1 0,11 4-6371</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7T23:31:37.203"/>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0:24.502"/>
    </inkml:context>
    <inkml:brush xml:id="br0">
      <inkml:brushProperty name="width" value="0.05" units="cm"/>
      <inkml:brushProperty name="height" value="0.05" units="cm"/>
      <inkml:brushProperty name="color" value="#0000FF"/>
    </inkml:brush>
  </inkml:definitions>
  <inkml:trace contextRef="#ctx0" brushRef="#br0">1 82 24575,'109'-2'0,"122"5"0,-216-2 0,-1 1 0,-1 1 0,1 0 0,0 1 0,24 10 0,58 38 0,-37-18 0,-11-10 0,-28-16 0,-1 2 0,28 19 0,42 25 0,-64-40 0,-1 1 0,33 25 0,-37-24 0,1-1 0,0-2 0,1 0 0,1-1 0,-1-1 0,46 14 0,-48-20 0,0-1 0,0 0 0,0-2 0,31 1 0,82-10 0,-14-14 0,-87 14 0,0-2 0,0-1 0,0-2 0,42-22 0,-54 24 0,-7 3 0,-1-1 0,1-1 0,-2 0 0,1-1 0,-1 0 0,-1-1 0,11-13 0,26-25 0,150-144 0,-181 177 0,-6 7-273,0 1 0,1 0 0,0 1 0,16-8 0,-10 6-6553</inkml:trace>
</inkml:ink>
</file>

<file path=ppt/ink/ink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0:33.749"/>
    </inkml:context>
    <inkml:brush xml:id="br0">
      <inkml:brushProperty name="width" value="0.05" units="cm"/>
      <inkml:brushProperty name="height" value="0.05" units="cm"/>
      <inkml:brushProperty name="color" value="#0000FF"/>
    </inkml:brush>
  </inkml:definitions>
  <inkml:trace contextRef="#ctx0" brushRef="#br0">0 1030 24575,'147'-130'0,"9"-9"0,-100 82 0,7-5 0,-3-3 0,63-88 0,-111 136 0,1 0 0,1 1 0,0 1 0,1 0 0,1 2 0,19-15 0,109-59 0,-69 45 0,-39 20 0,1 1 0,1 3 0,1 0 0,54-15 0,-16 12 0,78-10 0,-124 26 0,1 3 0,-1 0 0,0 2 0,1 1 0,48 9 0,-39-2 0,25 3 0,0 3 0,-1 3 0,81 33 0,75 60 0,-203-102 0,0-1 0,1 0 0,31 7 0,12 3 0,-36-8 40,1-2 0,33 5 0,-47-10-252,1-1 0,-1 0 0,0-1-1,1 0 1,-1-1 0,23-4 0,-15-2-6614</inkml:trace>
</inkml:ink>
</file>

<file path=ppt/ink/ink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9:44.827"/>
    </inkml:context>
    <inkml:brush xml:id="br0">
      <inkml:brushProperty name="width" value="0.05" units="cm"/>
      <inkml:brushProperty name="height" value="0.05" units="cm"/>
      <inkml:brushProperty name="color" value="#0000FF"/>
    </inkml:brush>
  </inkml:definitions>
  <inkml:trace contextRef="#ctx0" brushRef="#br0">664 0 24575,'-6'1'0,"0"0"0,0 0 0,0 1 0,0 0 0,1-1 0,-1 1 0,1 0 0,0 1 0,0-1 0,0 1 0,0 0 0,0 0 0,-5 4 0,-1 1 0,-41 26 0,2 1 0,3 3 0,1 0 0,3 3 0,2 0 0,-61 82 0,39-13 0,23-37 0,30-52 0,1 1 0,1 0 0,1 0 0,2 0 0,1 1 0,1-1 0,2 37 0,-3 4 0,-14 36 0,11-66 0,-5 50 0,13 173 0,-1-247 0,2 0 0,-1 0 0,1 0 0,1-1 0,0 1 0,1-1 0,0 1 0,0-1 0,12 15 0,6 4 0,39 36 0,-14-15 0,-38-38 0,1 0 0,1 0 0,-1-1 0,2 0 0,0 0 0,0-1 0,1-1 0,0 1 0,27 10 0,12 3 0,-37-14 0,0 0 0,0-2 0,1 1 0,-1-1 0,2-1 0,-1-1 0,22 4 0,2-4 0,0-1 0,-1-1 0,1-2 0,0-1 0,-1-2 0,52-9 0,-63 8 0,0-2 0,-1-1 0,0 0 0,0-2 0,-2 0 0,1-2 0,-2 0 0,0-1 0,28-19 0,-7 3 0,-29 20 0,-2-1 0,1 0 0,18-17 0,-20 14 0,-1 0 0,0-1 0,-1 0 0,-1-1 0,14-30 0,21-27 0,-34 58 0,-1-1 0,-1 0 0,-1-1 0,0 0 0,6-25 0,-7-5 0,-3 0 0,-6-79 0,0 54 0,-1 37 0,-15-62 0,9 62 0,-3-56 0,10 77 0,-1-1 0,0 1 0,-1 0 0,-1 0 0,-1 0 0,0 0 0,-1 1 0,-1-1 0,0 1 0,-12-12 0,0-3 0,9 15 0,0 1 0,-1-1 0,0 2 0,-1-1 0,-1 2 0,0-1 0,-1 1 0,-32-14 0,26 12 0,0 0 0,1-1 0,-33-26 0,21 13 0,-2 0 0,-2 2 0,-70-36 0,100 55 0,-3-1 0,0 0 0,0 0 0,-1 0 0,1 1 0,-1 0 0,0 1 0,-1 0 0,1 0 0,-1 0 0,0 1 0,1 1 0,-1-1 0,0 1 0,0 1 0,-1 0 0,1 0 0,-21 2 0,24-1-76,-2 0-24,1 0 1,-1 1 0,0-1 0,1 2 0,-1-1 0,1 1 0,0 0 0,0 0-1,1 1 1,-1-1 0,1 2 0,-9 4 0,0 8-6727</inkml:trace>
</inkml:ink>
</file>

<file path=ppt/ink/ink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9:57.081"/>
    </inkml:context>
    <inkml:brush xml:id="br0">
      <inkml:brushProperty name="width" value="0.05" units="cm"/>
      <inkml:brushProperty name="height" value="0.05" units="cm"/>
      <inkml:brushProperty name="color" value="#0000FF"/>
    </inkml:brush>
  </inkml:definitions>
  <inkml:trace contextRef="#ctx0" brushRef="#br0">1 0 24575,'5'1'0,"0"0"0,0 0 0,-1 0 0,1 0 0,0 1 0,0 0 0,-1 0 0,1 0 0,-1 1 0,0-1 0,0 1 0,0 0 0,0 0 0,0 1 0,-1-1 0,1 1 0,-1 0 0,5 7 0,4 6 0,0 2 0,17 36 0,-16-24 0,-2 0 0,9 38 0,-13-41 0,1 0 0,2-1 0,20 42 0,-19-50 0,0 1 0,-1 0 0,16 41 0,-17-33 0,2 0 0,22 41 0,-26-55 0,1-1 0,1-1 0,0 0 0,0 0 0,1 0 0,1-2 0,12 11 0,50 46-31,-50-45 89,34 27 0,-48-42-239,0-1 0,1-1 0,0 1-1,0-1 1,0-1 0,1 0-1,17 5 1,2-4-6645</inkml:trace>
</inkml:ink>
</file>

<file path=ppt/ink/ink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54:35.956"/>
    </inkml:context>
    <inkml:brush xml:id="br0">
      <inkml:brushProperty name="width" value="0.05" units="cm"/>
      <inkml:brushProperty name="height" value="0.05" units="cm"/>
      <inkml:brushProperty name="color" value="#E71224"/>
    </inkml:brush>
  </inkml:definitions>
  <inkml:trace contextRef="#ctx0" brushRef="#br0">1 0 24575,'126'5'0,"-108"-3"0,-1 1 0,1 1 0,-1 1 0,1 0 0,16 8 0,-18-8 0,0 0 0,0 0 0,2-1 0,33 2 0,-33-3 0,2-2 0,-2 4 0,36 9 0,1 5 0,-35-13 0,-1 0 0,28 14 0,-25-9 0,-1 1 0,1-4 0,1 1 0,44 11 0,-55-17 0,-2-2 0,1-1 0,0 1 0,0-1 0,1 0 0,-1-1 0,0 1 0,0-3 0,-1 1 0,2-1 0,-1 0 0,18-9 0,-14 5 0,1 2 0,0-1 0,0 2 0,1-1 0,25-1 0,-1 2 0,47 4 0,-73-1 0,-1-2 0,1 2 0,-2-3 0,2 2 0,0-2 0,17-9 0,-15 7 0,1 1 0,-1 0 0,26-4 0,85 4-1365,-96 7-5461</inkml:trace>
</inkml:ink>
</file>

<file path=ppt/ink/ink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54:35.957"/>
    </inkml:context>
    <inkml:brush xml:id="br0">
      <inkml:brushProperty name="width" value="0.05" units="cm"/>
      <inkml:brushProperty name="height" value="0.05" units="cm"/>
      <inkml:brushProperty name="color" value="#E71224"/>
    </inkml:brush>
  </inkml:definitions>
  <inkml:trace contextRef="#ctx0" brushRef="#br0">1 0 24575,'126'5'0,"-108"-3"0,-1 1 0,1 1 0,-1 1 0,1 0 0,16 8 0,-18-8 0,0 0 0,0 0 0,2-1 0,33 2 0,-33-3 0,2-2 0,-2 4 0,36 9 0,1 5 0,-35-13 0,-1 0 0,28 14 0,-25-9 0,-1 1 0,1-4 0,1 1 0,44 11 0,-55-17 0,-2-2 0,1-1 0,0 1 0,0-1 0,1 0 0,-1-1 0,0 1 0,0-3 0,-1 1 0,2-1 0,-1 0 0,18-9 0,-14 5 0,1 2 0,0-1 0,0 2 0,1-1 0,25-1 0,-1 2 0,47 4 0,-73-1 0,-1-2 0,1 2 0,-2-3 0,2 2 0,0-2 0,17-9 0,-15 7 0,1 1 0,-1 0 0,26-4 0,85 4-1365,-96 7-5461</inkml:trace>
</inkml:ink>
</file>

<file path=ppt/ink/ink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1T17:51:59.130"/>
    </inkml:context>
    <inkml:brush xml:id="br0">
      <inkml:brushProperty name="width" value="0.05" units="cm"/>
      <inkml:brushProperty name="height" value="0.05" units="cm"/>
      <inkml:brushProperty name="color" value="#CC0066"/>
    </inkml:brush>
  </inkml:definitions>
  <inkml:trace contextRef="#ctx0" brushRef="#br0">1 1482 24575,'8'-8'0,"-1"-2"0,1 0 0,-3 0 0,1 0 0,8-20 0,4-5 0,12-19 0,-15 25 0,3 0 0,38-49 0,-35 51 0,182-194 0,-156 174 0,3 2 0,83-57 0,-58 51 0,4 4 0,1 3 0,2 4 0,166-59 0,-170 78 0,1 3 0,1 3 0,91-5 0,-81 12 0,294-12 0,-354 20 0,0-2 0,1-1 0,-1-2 0,0-2 0,39-11 0,-21 1 0,-2-1 0,64-37 0,-98 47-63,125-73 254,-125 72-377,1-1-1,-2-1 0,1 0 1,0-2-1,-2 2 0,0-2 1,13-22-1,-8 8-6639</inkml:trace>
</inkml:ink>
</file>

<file path=ppt/ink/ink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1T17:53:52.445"/>
    </inkml:context>
    <inkml:brush xml:id="br0">
      <inkml:brushProperty name="width" value="0.05" units="cm"/>
      <inkml:brushProperty name="height" value="0.05" units="cm"/>
      <inkml:brushProperty name="color" value="#CC0066"/>
    </inkml:brush>
  </inkml:definitions>
  <inkml:trace contextRef="#ctx0" brushRef="#br0">1776 144 24575,'-61'-1'0,"-2"3"0,2 2 0,-120 23 0,91-3 0,-155 34 0,206-52 0,0 1 0,2 2 0,-46 19 0,56-20 0,-2 0 0,0-2 0,0-1 0,-54 3 0,48-6 0,1 2 0,-66 16 0,66-10 0,12-4 0,0 0 0,1 2 0,0 1 0,-32 17 0,20-4 0,-44 40 0,46-35 0,-56 36 0,79-60 0,1 2 0,-1 0 0,2 0 0,-2 0 0,2 2 0,0-1 0,0-1 0,1 2 0,-2 1 0,2-2 0,0 2 0,2-2 0,-1 3 0,0-2 0,0 2 0,1-2 0,0 1 0,1 1 0,0-1 0,-1 14 0,1-9 0,0 1 0,2 0 0,0 0 0,0-1 0,1 2 0,0-1 0,2 0 0,8 26 0,-5-21 0,4 1 0,-1-2 0,1 1 0,1 0 0,16 18 0,8 12 0,-22-26 0,4-2 0,-1 0 0,1-1 0,36 33 0,116 77 0,-138-109 0,0-1 0,2-3 0,38 17 0,111 34 0,-127-50 0,24 6 0,2-4 0,2-4 0,131 11 0,378-16 0,-358-14 0,191 20 0,229-7 0,-447-23 0,79-2 0,-169 16 0,-1 4 0,130 25 0,53 10 0,-208-31 0,2-4 0,92-6 0,-49-3 0,570 4 0,-522-14 0,-30 1 0,493 10 0,-329 4 0,-115-14 0,10-2 0,412 16 0,-616-1 0,1-1 0,0-1 0,-2 1 0,2-1 0,-1 0 0,0-1 0,0 0 0,-1-1 0,2-1 0,-2 2 0,-1-2 0,11-5 0,6-9 0,-1-1 0,31-31 0,-30 26 0,18-20 0,58-83 0,-61 74 0,54-54 0,52-21 0,-93 78 0,-9 12 0,65-79 0,-59 55 0,-6 10 0,35-59 0,-74 105 0,0 1 0,-2 1 0,1-2 0,1 0 0,-3 1 0,1 0 0,0-2 0,-1 2 0,0-1 0,-1 0 0,1 1 0,-1-1 0,0 0 0,-2-11 0,2 13 0,-1 1 0,-1-1 0,0 1 0,1 0 0,-2-1 0,2 0 0,-2 2 0,1-1 0,-1 0 0,1 0 0,-2 1 0,2 0 0,-2-1 0,0 1 0,2 0 0,-2 1 0,-1-1 0,2 1 0,0-1 0,-2 1 0,1-1 0,-5 1 0,-16-7 0,0 3 0,0 1 0,-31-3 0,7 1 0,-56-3 0,-1 3 0,-118 9 0,74 0 0,-725-2 0,694 13 0,38-1 0,78-9 0,0-5 0,2-1 0,-1-5 0,-1-1 0,1-3 0,-98-33 0,108 30 0,0 0 0,-80-9 0,-114 2 0,176 17 0,-49-3 0,-364-43 0,-61-58 0,150 45 0,313 58 0,-142 9 0,120 10 0,-24 4 0,-23-19 0,-41 4 0,1 25 0,-3 13 0,141-26 0,0-2 0,-99 7 0,81-19 0,35 0 0,-1 1 0,-44 8 0,-72 10 0,103-15 0,1 2 0,-96 25 0,-199 107 0,335-133 0,-2-2 0,0 1 0,1-1 0,-1-1 0,0 1 0,-16-2 0,-74-2 0,44-2 0,-227 3-1365,262 0-5461</inkml:trace>
</inkml:ink>
</file>

<file path=ppt/ink/ink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9T16:29:13.215"/>
    </inkml:context>
    <inkml:brush xml:id="br0">
      <inkml:brushProperty name="width" value="0.05" units="cm"/>
      <inkml:brushProperty name="height" value="0.05" units="cm"/>
      <inkml:brushProperty name="color" value="#E71224"/>
    </inkml:brush>
  </inkml:definitions>
  <inkml:trace contextRef="#ctx0" brushRef="#br0">3717 174 24575,'-637'0'0,"603"-2"0,1-1 0,-66-16 0,62 10 0,-75-7 0,54 15 0,27 1 0,1-1 0,-59-11 0,62 7 0,0 2 0,-35-1 0,29 3 0,-32-6 0,-110-22 0,129 22 0,0 3 0,0 2 0,-56 4 0,54 0 0,0-1 0,-86-12 0,90 3 0,-20-4 0,-1 2 0,-77-1 0,19 10 0,-162 4 0,252 1 0,0 2 0,-38 11 0,-33 6 0,83-19 0,1 2 0,0 0 0,-28 13 0,27-10 0,-1-1 0,-38 9 0,-31 5 0,61-13 0,-1-2 0,-35 5 0,42-10 0,1 1 0,-1 1 0,1 1 0,0 1 0,0 1 0,1 1 0,-34 17 0,52-23 0,1 1 0,0-1 0,-1 1 0,1 1 0,0-1 0,0 0 0,0 1 0,1-1 0,-1 1 0,1 0 0,0-1 0,-2 8 0,-16 54 0,10-28 0,6-19 0,0 1 0,0-1 0,2 1 0,0-1 0,1 1 0,2 23 0,19 113 0,-14-118 0,-3-22 0,1-1 0,0 1 0,1 0 0,0-1 0,1 0 0,1 0 0,0-1 0,1 0 0,0 0 0,1-1 0,1 0 0,18 18 0,44 53 0,-63-71 0,1-1 0,0 0 0,0-1 0,1 0 0,0-1 0,1 0 0,0-1 0,1 0 0,-1-1 0,2 0 0,-1-1 0,17 6 0,11 1 0,-1 3 0,44 23 0,-41-18 0,60 20 0,-80-34 0,1-2 0,0-1 0,0 0 0,27-1 0,102-5 0,-67-1 0,-82 3 0,40 1 0,0-3 0,0-1 0,55-13 0,-62 7 0,1 2 0,0 1 0,0 2 0,1 2 0,-1 1 0,1 2 0,42 6 0,-41-2 0,0-3 0,0-1 0,79-9 0,14 0 0,-117 8 0,64-1 0,97-13 0,-171 13 0,96-15 0,144-3 0,2216 21 0,-2442-1 0,0 1 0,30 7 0,26 2 0,341-8 0,-214-5 0,-191 2 0,-1-1 0,0 0 0,1-1 0,-1 0 0,0-1 0,0 0 0,0-1 0,-1 0 0,1-1 0,-1 0 0,18-12 0,-14 7 0,-1-1 0,0 0 0,-1-1 0,0-1 0,-1 1 0,0-2 0,11-18 0,58-101 0,-68 114 0,0 1 0,30-34 0,-32 42 0,0-2 0,0 1 0,-2-2 0,1 1 0,-1-1 0,-1 0 0,-1-1 0,7-17 0,8-26 0,-17 51 0,-1-1 0,0 0 0,0 0 0,0-1 0,-1 1 0,-1 0 0,1-1 0,-1 1 0,0-1 0,-1 0 0,0 1 0,0-1 0,0 0 0,-1 1 0,-3-11 0,3 15 0,0-1 0,0 0 0,-1 1 0,1 0 0,-1-1 0,0 1 0,0 0 0,-1 0 0,1 0 0,0 0 0,-1 0 0,0 1 0,-5-5 0,-1 1 0,-1 1 0,1 0 0,-16-5 0,14 5 0,0 1 0,0-2 0,-12-8 0,1 1 0,0 0 0,-25-10 0,-29-17 0,47 25 0,-2 0 0,1 2 0,-2 2 0,-50-13 0,55 18 0,-52-3 0,3 0 0,-70-3 0,107 11 0,0-2 0,-66-14 0,72 9 0,0 1 0,-1 2 0,-62-2 0,66 5 0,1-1 0,0-1 0,-40-12 0,-10-1 0,-44-16 0,85 22 0,18 6 0,1 2 0,-1 0 0,0 2 0,-32 0 0,27 1 0,-1-1 0,-28-4 0,5-3 0,-1 2 0,0 2 0,0 2 0,-65 7 0,95-2 0,0 1 0,-35 13 0,36-11 0,0 0 0,0-1 0,-20 2 0,-3-1 0,1 3 0,1 1 0,-50 20 0,56-19 0,-25 14 0,47-19 0,0-1 0,0 0 0,0-1 0,-1 0 0,1-1 0,-1 0 0,-13 1 0,-72 7 0,-19 1 0,4-12-1365,86 0-5461</inkml:trace>
</inkml:ink>
</file>

<file path=ppt/ink/ink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8T21:41:00.759"/>
    </inkml:context>
    <inkml:brush xml:id="br0">
      <inkml:brushProperty name="width" value="0.05" units="cm"/>
      <inkml:brushProperty name="height" value="0.05" units="cm"/>
      <inkml:brushProperty name="color" value="#E71224"/>
    </inkml:brush>
  </inkml:definitions>
  <inkml:trace contextRef="#ctx0" brushRef="#br0">0 4068 24575,'4'-2'0,"0"0"0,0 0 0,-1 0 0,1 0 0,-1 0 0,1-1 0,-1 1 0,0-1 0,0 0 0,0 0 0,2-4 0,7-5 0,154-145 0,-145 134 0,-1-1 0,-2 0 0,0-1 0,-2-1 0,20-42 0,-26 38 0,-2 0 0,-1-1 0,-1 0 0,-2 0 0,1-44 0,-4 62 0,2-125 0,-5 98 0,3 0 0,1 1 0,2-1 0,1 0 0,14-47 0,6 16 0,3 1 0,3 2 0,46-74 0,-51 104 0,2 1 0,2 1 0,44-41 0,-33 36 0,13-11 0,3 2 0,97-65 0,5 21 0,-22 13 0,205-122 0,-15 30 0,-270 141 0,88-64 0,46-55 0,-15 12 0,-97 81 0,94-51 0,-120 79 0,19-10 0,125-51 0,287-69 0,79-29 0,-265 67 0,85-27 0,-308 125 0,-45 16 0,-1-1 0,-1-2 0,49-25 0,-7-8 0,-43 25 0,1 1 0,1 2 0,46-19 0,-14 11-84,-38 14-129,1 1-1,0 1 1,0 1-1,1 1 1,44-5-1,-40 10-6612</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01T22:07:48.788"/>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18:59.481"/>
    </inkml:context>
    <inkml:brush xml:id="br0">
      <inkml:brushProperty name="width" value="0.05" units="cm"/>
      <inkml:brushProperty name="height" value="0.05" units="cm"/>
      <inkml:brushProperty name="color" value="#0000FF"/>
    </inkml:brush>
  </inkml:definitions>
  <inkml:trace contextRef="#ctx0" brushRef="#br0">7055 352 24575,'-60'-2'0,"-87"-12"0,54 3 0,79 10 0,-713-78 0,111 43 0,516 32 0,0-2 0,1-6 0,-115-25 0,164 27 0,-1 1 0,-2 3 0,2 2 0,-1 0 0,-1 4 0,-76 10 0,52-5 0,-1-2 0,0-3 0,0-3 0,1-3 0,0-3 0,0-4 0,-87-24 0,95 20 0,-1 2 0,0 2 0,-136-8 0,-516 21 0,323 3 0,270-6 0,-143 6 0,258-2 0,-1 0 0,1 2 0,-1 2 0,1-3 0,-21 9 0,-62 33 0,-6 2 0,52-27 0,0-4 0,-98 20 0,-197 24 0,321-54 0,0 0 0,0 0 0,1 1 0,-47 20 0,55-18 0,-1 2 0,1-1 0,0-1 0,1 4 0,0-2 0,1 1 0,-16 19 0,-212 254 0,195-221 0,4 4 0,-56 115 0,71-124 0,-35 87 0,61-138 0,-43 147 0,37-123 0,3-2 0,-3 66 0,9-75 0,2 1 0,1-1 0,-1 1 0,2-1 0,2-1 0,16 37 0,72 111 0,-63-117 0,-1 3 0,-16-25 0,1-1 0,0-2 0,3 0 0,1 0 0,34 34 0,-5-19 0,1 1 0,2-3 0,2-3 0,76 37 0,-28-17 0,-50-26 0,1-4 0,67 25 0,-61-31 0,2-4 0,1-1 0,100 9 0,192-10 0,-338-13 0,117 0 0,133-19 0,-164 5 0,0-3 0,-1-6 0,163-53 0,-238 66 0,0 3 0,0 0 0,48-5 0,84-1 0,-72 8 0,311-2 0,-267 8 0,47 10 0,-30-1 0,-106-7 0,-1-1 0,58 13 0,-9 3 0,-1-4 0,4-3 0,113-1 0,-107-13 0,110 5 0,-108 8 0,17 1 0,436-9 0,-283-3 0,-95 0 0,195 2 0,-219 10 0,35 2 0,-137-12 0,319-2 0,-342-2 0,-1 0 0,1-2 0,-1 0 0,1-2 0,-1 1 0,-1-4 0,0 1 0,23-12 0,-12 4 0,-1-3 0,0 0 0,-3-2 0,0 0 0,-1-1 0,-2-2 0,1-1 0,24-34 0,-15 13 0,-3-1 0,-3-2 0,0-2 0,26-68 0,-15 18 0,42-153 0,-73 212 0,5-19 0,-4 2 0,-1 0 0,3-80 0,-14 92 0,-5-121 0,2 155 0,-1 0 0,-1 1 0,1 0 0,-1-1 0,-2 1 0,1 0 0,-2 1 0,0 0 0,-1-1 0,0 1 0,-1 1 0,0 0 0,-1 0 0,-1 1 0,-15-14 0,-31-21 0,39 26 0,-4 3 0,1 0 0,-40-26 0,-140-48 0,147 70 0,-1 2 0,0 1 0,-3 4 0,-78-14 0,87 22 0,-179-31 0,114 16 14,69 13-474,-1-2 1,-62-17-1,92 19-6366</inkml:trace>
</inkml:ink>
</file>

<file path=ppt/ink/ink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19:04.596"/>
    </inkml:context>
    <inkml:brush xml:id="br0">
      <inkml:brushProperty name="width" value="0.05" units="cm"/>
      <inkml:brushProperty name="height" value="0.05" units="cm"/>
      <inkml:brushProperty name="color" value="#0000FF"/>
    </inkml:brush>
  </inkml:definitions>
  <inkml:trace contextRef="#ctx0" brushRef="#br0">585 0 24575,'-1'1'0,"-1"1"0,0-2 0,1 1 0,-1 1 0,0 0 0,2-1 0,-3 3 0,2-3 0,0 1 0,-3 6 0,-3 6 0,-125 198 0,111-174 0,-24 42 0,-76 173 0,110-221 0,1-1 0,0 3 0,-10 46 0,2-15 0,9-30 0,2 1 0,-2 0 0,2 3 0,0 0 0,1 1 0,-8 76 0,4-20 0,-21 138 0,30-224 0,-8 49 0,3 1 0,1 1 0,0-1 0,-3 114 0,6 251 0,3-258 0,0 11 0,-6 660 0,-5-310 0,5-108 0,0 500 0,5-676 0,-6-1 0,0-20 0,12 59 0,0-40 0,1 3 0,-1-14 0,-7 125 0,2 103 0,0-420 0,0-1 0,3 1 0,-1 0 0,0-2 0,2 2 0,9 57 0,1-3 0,10 134 0,-20-179 0,1-2 0,2 0 0,9 62 0,-12-84 0,13 42 0,2 5 0,-10-28 0,-1 0 0,-1 2 0,0 2 0,-1-1 0,6 64 0,-8-61 0,-3-12 0,1-1 0,1 1 0,9 48 0,-8-52 0,5 41 0,-8-55 0,0 0 0,1-1 0,-1 0 0,2-1 0,0 1 0,-1-2 0,1 2 0,9 27 0,-1-14 0,19 33 0,-3-4 0,-12-25 0,0-2 0,1-1 0,0-2 0,1-3 0,-1-1 0,3-2 0,30 29 0,-35-46 0,-1 1 0,1-3 0,0-3 0,1-1 0,-1-1 0,18-6 0,-27 5 0,0-2 0,2 1 0,-2-3 0,1 1 0,0-2 0,-1 1 0,0-1 0,0-3 0,1 1 0,8-17 0,6-12 0,-17 31 0,-1-1 0,2 1 0,-1-3 0,0 2 0,0-1 0,-1-2 0,4-11 0,20-76 0,32-118 0,-54 188 0,0 2 0,0-1 0,-1-3 0,6-49 0,3-122 0,-4 78 0,-5 70 0,23-278 0,-19 234 0,-3 1 0,0-115 0,4-54 0,-7 206 0,3-35 0,14-146 0,60-441 0,-76 632 0,2 1 0,-2-2 0,1-78 0,-4-148 0,-2 113 0,2-1731 0,0 1826 0,-2 1 0,-1 1 0,-2 0 0,0 0 0,-12-86 0,11 86 0,1-1 0,-5-88 0,0-32 0,-22-356 0,29 415 0,-7-204 0,10 294 0,-2 2 0,0 0 0,-2 0 0,2 0 0,-11-55 0,7 54 0,2-1 0,-1-1 0,3 1 0,-5-56 0,6 48 0,-14-325 0,9 285 0,1 38 0,1 0 0,-1-55 0,4 79 0,1 1 0,-3-1 0,1 2 0,1-1 0,-3-1 0,-5-36 0,-11-79 0,-2-15 0,3 14 0,15 118 0,2 9 0,-1-1 0,2 1 0,-3-1 0,2 1 0,-6-17 0,-38-115 0,33 99 0,12 36 0,-1 1 0,0 0 0,0-1 0,-1 2 0,-4-13 0,-6-10 0,0-1 0,-12-43 0,-2-7 0,21 68 0,1 3 0,-1 0 0,0 0 0,1 0 0,-3 1 0,2 2 0,-9-8 0,-13-16 0,21 22 0,-2 1 0,0 0 0,1 1 0,-16-4 0,3 1 0,11 5-455,0 1 0,-13 1 0,13 3-6371</inkml:trace>
</inkml:ink>
</file>

<file path=ppt/ink/ink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0:24.502"/>
    </inkml:context>
    <inkml:brush xml:id="br0">
      <inkml:brushProperty name="width" value="0.05" units="cm"/>
      <inkml:brushProperty name="height" value="0.05" units="cm"/>
      <inkml:brushProperty name="color" value="#0000FF"/>
    </inkml:brush>
  </inkml:definitions>
  <inkml:trace contextRef="#ctx0" brushRef="#br0">1 82 24575,'109'-2'0,"121"4"0,-215 0 0,-1 0 0,-1 1 0,1 0 0,0 1 0,23 10 0,60 37 0,-39-16 0,-10-11 0,-28-17 0,0 3 0,26 19 0,43 25 0,-64-39 0,-1-1 0,33 26 0,-37-24 0,0-1 0,1-1 0,2-2 0,-1-1 0,1 1 0,44 13 0,-47-20 0,0-2 0,0 2 0,0-3 0,30 1 0,84-10 0,-16-14 0,-86 14 0,1-3 0,-2 0 0,1-1 0,42-23 0,-54 24 0,-7 3 0,-1-1 0,1 0 0,-2-2 0,0 0 0,0 0 0,-1 0 0,12-14 0,24-26 0,150-143 0,-180 178 0,-6 7-273,0-1 0,2 1 0,-1 1 0,15-8 0,-8 6-6553</inkml:trace>
</inkml:ink>
</file>

<file path=ppt/ink/ink1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0:33.749"/>
    </inkml:context>
    <inkml:brush xml:id="br0">
      <inkml:brushProperty name="width" value="0.05" units="cm"/>
      <inkml:brushProperty name="height" value="0.05" units="cm"/>
      <inkml:brushProperty name="color" value="#0000FF"/>
    </inkml:brush>
  </inkml:definitions>
  <inkml:trace contextRef="#ctx0" brushRef="#br0">0 1027 24575,'146'-130'0,"11"-9"0,-102 83 0,8-6 0,-3-2 0,63-89 0,-112 136 0,3-1 0,0 3 0,-1 0 0,2 0 0,2 2 0,18-15 0,108-58 0,-69 43 0,-38 21 0,2 2 0,-1 1 0,2 2 0,54-16 0,-16 12 0,77-10 0,-123 26 0,2 3 0,-3 0 0,1 2 0,1 1 0,48 9 0,-40-2 0,27 3 0,-1 3 0,-2 3 0,82 33 0,74 59 0,-201-100 0,-2-3 0,2 1 0,31 7 0,12 4 0,-37-10 40,3-1 0,32 5 0,-48-9-252,2-3 0,0 1 0,-2-1-1,2 0 1,0-1 0,21-4 0,-14-2-6614</inkml:trace>
</inkml:ink>
</file>

<file path=ppt/ink/ink1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9:44.827"/>
    </inkml:context>
    <inkml:brush xml:id="br0">
      <inkml:brushProperty name="width" value="0.05" units="cm"/>
      <inkml:brushProperty name="height" value="0.05" units="cm"/>
      <inkml:brushProperty name="color" value="#0000FF"/>
    </inkml:brush>
  </inkml:definitions>
  <inkml:trace contextRef="#ctx0" brushRef="#br0">663 0 24575,'-7'2'0,"1"3"0,0-2 0,1 4 0,-1 0 0,1-4 0,-2 5 0,2-1 0,0 2 0,0-1 0,0 3 0,0-1 0,0 0 0,-5 15 0,-1 2 0,-40 91 0,1 4 0,4 10 0,-1-1 0,5 11 0,1 1 0,-62 284 0,41-45 0,22-130 0,30-178 0,1 2 0,1 2 0,1-3 0,2 2 0,1 3 0,2-5 0,0 131 0,-1 12 0,-16 126 0,13-229 0,-7 172 0,14 602 0,-1-858 0,2 0 0,-1 1 0,1-1 0,1-4 0,1 5 0,-1-5 0,1 4 0,0-3 0,12 52 0,5 14 0,41 124 0,-15-51 0,-38-132 0,1 0 0,1 0 0,-1-4 0,1-1 0,2 2 0,-2-4 0,3-4 0,-2 4 0,28 34 0,12 11 0,-37-49 0,0 1 0,0-7 0,1 2 0,-1-3 0,2-3 0,-2-4 0,24 15 0,1-15 0,0-3 0,-1-4 0,1-6 0,0-4 0,-1-7 0,51-31 0,-62 28 0,0-7 0,-2-5 0,2 2 0,-1-7 0,-2-1 0,0-6 0,-1-2 0,1-2 0,26-65 0,-6 9 0,-29 68 0,-2 0 0,1-2 0,18-59 0,-20 49 0,-1 0 0,0-4 0,-1 0 0,-2-2 0,16-105 0,20-94 0,-35 201 0,0-2 0,-1-2 0,0-3 0,-2 1 0,7-87 0,-7-18 0,-3 0 0,-5-274 0,-2 188 0,1 128 0,-17-216 0,10 217 0,-2-196 0,9 268 0,-1-3 0,-1 3 0,1 0 0,-2 0 0,-2 0 0,1-2 0,0 7 0,-3-6 0,2 5 0,-13-43 0,0-10 0,8 53 0,2 2 0,-2-2 0,-1 7 0,1-4 0,-2 6 0,0-3 0,-1 4 0,-32-49 0,26 43 0,1-2 0,0-2 0,-34-92 0,23 47 0,-3-2 0,-2 8 0,-71-123 0,102 189 0,-5-4 0,2 1 0,-1-1 0,-1 2 0,1 1 0,-1 1 0,0 3 0,-1 1 0,1 0 0,-1 0 0,1 3 0,0 3 0,-2-2 0,1 2 0,0 4 0,0 0 0,-1 0 0,-19 7 0,22-4-76,-1 1-24,2-2 1,-2 6 0,0-5 0,1 7 0,-1-2 0,1 3 0,-1-1 0,1 0-1,2 5 1,-2-5 0,0 6 0,-7 17 0,-1 26-6727</inkml:trace>
</inkml:ink>
</file>

<file path=ppt/ink/ink1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9:57.081"/>
    </inkml:context>
    <inkml:brush xml:id="br0">
      <inkml:brushProperty name="width" value="0.05" units="cm"/>
      <inkml:brushProperty name="height" value="0.05" units="cm"/>
      <inkml:brushProperty name="color" value="#0000FF"/>
    </inkml:brush>
  </inkml:definitions>
  <inkml:trace contextRef="#ctx0" brushRef="#br0">1 0 24575,'5'1'0,"0"1"0,0-2 0,-1 1 0,1 0 0,0 2 0,0-2 0,-1 1 0,1 0 0,0 1 0,-2-1 0,1 1 0,0 0 0,0 1 0,-1-1 0,1 0 0,0 1 0,-2 1 0,7 5 0,2 7 0,2 2 0,16 36 0,-17-24 0,-1-1 0,9 39 0,-12-40 0,-1-2 0,3 1 0,20 40 0,-18-49 0,-1 1 0,-1 0 0,15 40 0,-15-31 0,0-2 0,24 42 0,-28-55 0,3 0 0,-1-3 0,1 1 0,0 0 0,1 0 0,1-2 0,12 11 0,50 46-31,-50-45 89,33 27 0,-46-43-239,-1 0 0,1-1 0,0 2-1,0-2 1,0-2 0,0 1-1,19 6 1,1-5-6645</inkml:trace>
</inkml:ink>
</file>

<file path=ppt/ink/ink1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0T16:53:12.620"/>
    </inkml:context>
    <inkml:brush xml:id="br0">
      <inkml:brushProperty name="width" value="0.05" units="cm"/>
      <inkml:brushProperty name="height" value="0.05" units="cm"/>
      <inkml:brushProperty name="color" value="#CC0066"/>
    </inkml:brush>
  </inkml:definitions>
  <inkml:trace contextRef="#ctx0" brushRef="#br0">171 145 24575,'0'40'0,"1"45"0,-2-1 0,-25 146 0,-17-35 0,-13 61 0,42-186 0,3-21 0,4 1 0,-6 87 0,16 569 0,-1-647 0,3 0 0,15 65 0,-9-67 0,-2 1 0,0 69 0,-10 1638 0,3-1719 0,9 59 0,-3-57 0,-1 53 0,-7-28 0,17 123 0,-10-139 0,-1 83 0,4 34 0,24 110 0,-5-49 0,-19-89 0,-10-106 0,2 1 0,2 1 0,11 45 0,5-14 0,-5 0 0,-2 2 0,-5 0 0,1 114 0,-11-113 0,-2-29 0,4 0 0,10 86 0,-6-121 0,-2 1 0,3-2 0,0 1 0,0 0 0,1-2 0,8 13 0,11 22 0,-16-26 0,1-1 0,1-1 0,0-2 0,2 1 0,1 1 0,-2-2 0,28 21 0,-9-10 0,3-1 0,60 33 0,-84-53 0,1 0 0,0 0 0,1-2 0,-1 0 0,0 1 0,0-3 0,2 1 0,16 0 0,6-2 0,52-5 0,-68 1 0,1 1 0,-1-2 0,-2 0 0,3-1 0,-2 0 0,-1-2 0,2 1 0,-3-3 0,22-13 0,-6 2 0,58-49 0,-76 58 0,-2-2 0,2 0 0,-3-1 0,1 0 0,-1 0 0,9-20 0,0-9 0,22-72 0,13-25 0,-38 103 0,-2 0 0,-3-1 0,-1 0 0,-1-1 0,-2 0 0,-3 0 0,0-1 0,-3-63 0,-4-2665 0,-1 2734 0,1 0 0,-4 0 0,-9-36 0,-5-25 0,-12-39 0,22 97 0,0 0 0,-6-69 0,14 50 0,2-1 0,2 2 0,2-1 0,2-1 0,23-82 0,-24 115 0,5-39 0,-8 39 0,11-43 0,-6 38 0,0-3 0,-4 2 0,0-63 0,6-40 0,26-144 0,-30 240 0,-2 1 0,-1 0 0,-2 0 0,0 1 0,-4-3 0,-10-50 0,8 48 0,-2-73 0,-2-17 0,8 115 0,-2-1 0,-1 1 0,1 0 0,-2 1 0,-13-30 0,-8-10 0,4-3 0,-29-100 0,47 140 0,-6-24 0,-3-1 0,-1 2 0,-3 0 0,0 1 0,-40-60 0,42 75 0,-17-34 0,22 38 0,-1-1 0,-17-23 0,24 38 0,-1-1 0,-2 2 0,2 0 0,0 0 0,-3-1 0,3 2 0,-3 0 0,1 0 0,-13-6 0,-14-1 0,0 0 0,0 2 0,-69-8 0,-28-9 0,66 12 0,32 9 0,1-3 0,1-1 0,-32-13 0,47 14 0,-2 1 0,0 1 0,0 1 0,1 1 0,-1 1 0,-1 0 0,-38-1 0,51 5 0,-2 0 0,2 1 0,-1 1 0,1-2 0,-1 1 0,1 1 0,-1 1 0,1-1 0,-1 1 0,2 1 0,-2-1 0,2 1 0,-1 0 0,0 0 0,1 1 0,0 0 0,1 0 0,-1 0 0,1 1 0,0 0 0,0 0 0,-7 12 0,5-6 0,-1 3 0,3 0 0,0-1 0,0 1 0,0 0 0,2 0 0,1 0 0,-3 25 0,4 16 0,4 58 0,0-33 0,-1 132-1365,-2-189-5461</inkml:trace>
</inkml:ink>
</file>

<file path=ppt/ink/ink1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0T16:59:52.470"/>
    </inkml:context>
    <inkml:brush xml:id="br0">
      <inkml:brushProperty name="width" value="0.05" units="cm"/>
      <inkml:brushProperty name="height" value="0.05" units="cm"/>
      <inkml:brushProperty name="color" value="#CC0066"/>
    </inkml:brush>
  </inkml:definitions>
  <inkml:trace contextRef="#ctx0" brushRef="#br0">0 0 24575,'5'3'0,"0"-1"0,0 1 0,0 2 0,0-3 0,-1 2 0,1 0 0,-1 1 0,1-2 0,-2 1 0,4 6 0,10 11 0,18 33 0,-24-33 0,3-1 0,24 29 0,38 21 0,-50-47 0,30 32 0,-47-47 0,-1 1 0,2-1 0,0-1 0,0 1 0,0-2 0,18 10 0,72 25 0,-26-12 0,-25-13 0,-38-11 0,3-1 0,-2 1 0,21 10 0,-18-6 0,-1-2 0,1 2 0,1-4 0,-1 1 0,1 1 0,2-4 0,-3 1 0,2 0 0,-1-2 0,1 1 0,0-3 0,18 0 0,14 1 0,62 10 0,28 3 0,-99-13 0,-1-2 0,-1 0 0,1-3 0,54-13 0,-46 5 0,2 4 0,-2 1 0,3 2 0,-1 4 0,90 6 0,-35 8 0,171 44 0,70 18 0,-328-69 0,2 1 0,-3 1 0,2 1 0,-3 0 0,26 18 0,1 1 0,107 64 0,-85-50 0,-4 1 0,70 67 0,-110-92 0,11 9 0,-1 2 0,25 32 0,-26-29 0,0-4 0,56 49 0,26 21 0,31 32 0,-39-40 0,-9-12 0,-57-49 0,-21-14 0,-1 1 0,19 20 0,16 18 0,41 40 0,-66-66 0,3 2 0,-1-5 0,46 35 0,29 14 0,-45-33 0,0-1 0,117 58 0,22 1 0,-25-12 0,-123-64 0,1-5 0,53 14 0,-36-17 0,2-5 0,103 5 0,-123-14 0,33 11 102,-36-4-1569,-19-4-5359</inkml:trace>
</inkml:ink>
</file>

<file path=ppt/ink/ink1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2:39:59.424"/>
    </inkml:context>
    <inkml:brush xml:id="br0">
      <inkml:brushProperty name="width" value="0.05" units="cm"/>
      <inkml:brushProperty name="height" value="0.05" units="cm"/>
      <inkml:brushProperty name="color" value="#AB008B"/>
    </inkml:brush>
  </inkml:definitions>
  <inkml:trace contextRef="#ctx0" brushRef="#br0">539 3 24575,'74'-1'0,"-26"-1"0,-1 2 0,1 2 0,78 11 0,-114-10 0,1-1 0,-1 1 0,0 0 0,-1 1 0,1 0 0,-1 1 0,0 0 0,0 0 0,-1 1 0,1 1 0,-2-1 0,1 1 0,-1 1 0,0-1 0,-1 2 0,0-2 0,-1 2 0,12 16 0,-1 7 0,-2 1 0,-1 0 0,-2 0 0,-2 1 0,10 60 0,-18-71 0,0-2 0,-2 1 0,-1 1 0,-1-2 0,-1 2 0,-1-1 0,-2-1 0,-1 1 0,0 0 0,-15 26 0,9-30 0,-1 1 0,0-2 0,-2 0 0,-1 0 0,0-2 0,-1 0 0,-1 0 0,-25 14 0,-169 96 0,208-124 0,-107 55 0,-92 54 0,177-94 0,2 1 0,0 1 0,1 1 0,1 1 0,-28 33 0,-36 41 0,64-73 0,1-1 0,2 3 0,0-1 0,2 3 0,1-2 0,1 2 0,-13 32 0,16-10-155,2-1-1,2 2 0,3 0 0,2 0 1,6 57-1,-2-85-275,0 27-6395</inkml:trace>
</inkml:ink>
</file>

<file path=ppt/ink/ink1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2:14:43.296"/>
    </inkml:context>
    <inkml:brush xml:id="br0">
      <inkml:brushProperty name="width" value="0.05" units="cm"/>
      <inkml:brushProperty name="height" value="0.05" units="cm"/>
      <inkml:brushProperty name="color" value="#E71224"/>
    </inkml:brush>
  </inkml:definitions>
  <inkml:trace contextRef="#ctx0" brushRef="#br0">0 128 24575,'9'-7'0,"-1"0"0,1 0 0,0 1 0,16-7 0,18-13 0,-31 18 0,0 1 0,0 0 0,0 1 0,1 0 0,0 1 0,0 0 0,0 1 0,1 1 0,26-4 0,-9 5 0,0 0 0,0 2 0,43 6 0,-62-3 0,0 0 0,-1 0 0,1 2 0,-1-1 0,0 1 0,0 1 0,18 12 0,16 7 0,-3-4 0,-14-9 0,0 2 0,-2 1 0,35 26 0,-39-26 0,1-1 0,0-1 0,1-2 0,29 11 0,-51-21 0,7 3 0,-1-1 0,1 0 0,0 0 0,0-1 0,0 0 0,0-1 0,0 0 0,0 0 0,0-1 0,1 0 0,-1-1 0,0 1 0,0-2 0,0 0 0,0 0 0,0 0 0,0-1 0,-1-1 0,1 1 0,-1-1 0,0-1 0,0 1 0,0-1 0,-1-1 0,12-10 0,3-6-1365,-3 5-5461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7-05T21:54:08.089"/>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1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2:15:33.897"/>
    </inkml:context>
    <inkml:brush xml:id="br0">
      <inkml:brushProperty name="width" value="0.05" units="cm"/>
      <inkml:brushProperty name="height" value="0.05" units="cm"/>
      <inkml:brushProperty name="color" value="#E71224"/>
    </inkml:brush>
  </inkml:definitions>
  <inkml:trace contextRef="#ctx0" brushRef="#br0">0 128 24575,'9'-7'0,"-1"0"0,1 0 0,0 1 0,16-7 0,18-13 0,-31 18 0,0 1 0,0 0 0,0 1 0,1 0 0,0 1 0,0 0 0,0 1 0,1 1 0,26-4 0,-9 5 0,0 0 0,0 2 0,43 6 0,-62-3 0,0 0 0,-1 0 0,1 2 0,-1-1 0,0 1 0,0 1 0,18 12 0,16 7 0,-3-4 0,-14-9 0,0 2 0,-2 1 0,35 26 0,-39-26 0,1-1 0,0-1 0,1-2 0,29 11 0,-51-21 0,7 3 0,-1-1 0,1 0 0,0 0 0,0-1 0,0 0 0,0-1 0,0 0 0,0 0 0,0-1 0,1 0 0,-1-1 0,0 1 0,0-2 0,0 0 0,0 0 0,0 0 0,0-1 0,-1-1 0,1 1 0,-1-1 0,0-1 0,0 1 0,0-1 0,-1-1 0,12-10 0,3-6-1365,-3 5-5461</inkml:trace>
</inkml:ink>
</file>

<file path=ppt/ink/ink1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28:48.492"/>
    </inkml:context>
    <inkml:brush xml:id="br0">
      <inkml:brushProperty name="width" value="0.05" units="cm"/>
      <inkml:brushProperty name="height" value="0.05" units="cm"/>
      <inkml:brushProperty name="color" value="#008C3A"/>
    </inkml:brush>
  </inkml:definitions>
  <inkml:trace contextRef="#ctx0" brushRef="#br0">7899 363 24575,'-397'-18'0,"390"17"0,-111-11 0,-122-29 0,-320-130 0,534 163 0,0 1 0,-1 0 0,1 3 0,-1 0 0,-28 0 0,-52-7 0,-33-2 0,-34-3 0,-28 0 0,82 15 0,-270 4 0,134 30 0,129-13 0,-188 13 0,236-29 0,1-5 0,-83-10 0,-104-5 0,137 11 0,-12-9 0,-39-1 0,50 16 0,-231-12 0,83-10 0,35 4 0,123 7 0,-201 9 0,68 32 0,41-2 0,-42 0 0,242-28 0,0 1 0,0 0 0,1 1 0,-1 0 0,1 1 0,0 0 0,0 1 0,0 0 0,1 0 0,-1 1 0,1 0 0,-16 15 0,-1-1 0,-7 2 0,-55 27 0,50-29 0,-38 26 0,5 2 0,23-16 0,-81 69 0,-4 11 0,45-40 0,71-55 0,0 0 0,-18 25 0,-19 20 0,21-26 0,1 1 0,2 2 0,-44 72 0,1-13 0,50-70 0,-36 60 0,52-76 0,1 0 0,1 1 0,0-1 0,0 1 0,2 0 0,-1 1 0,2-1 0,-2 25 0,9 266 0,-1-274 0,0 0 0,2 0 0,1 0 0,2-1 0,16 39 0,-15-47 0,1 0 0,21 30 0,1 0 0,-16-23 0,0-1 0,2 0 0,1-2 0,1 0 0,1-1 0,1-1 0,1-1 0,1-2 0,39 26 0,31 14 0,64 36 0,-132-82 0,1-1 0,1-1 0,0-2 0,31 7 0,10-5 0,0-3 0,120 0 0,51 4 0,-74 10 0,-1 0 0,206 3 0,299-28 0,-627 5 0,0 2 0,0 2 0,-1 1 0,43 15 0,-38-9 0,0-3 0,88 9 0,292-17 0,-217-5 0,-137 3 0,120 16 0,-100-7 0,1-5 0,103-6 0,-66-1 0,62-11 0,-64 3 0,-2 6 0,52-2 0,-136 0 0,0-2 0,67-22 0,-70 17 0,1 2 0,76-9 0,306-39 0,-281 33 0,285-13 0,-292 41 0,128-3 0,-236-3 0,1-1 0,-1-1 0,0-1 0,-1-2 0,43-19 0,-38 14 0,0 2 0,1 1 0,50-9 0,-32 15 0,-38 5 0,1-1 0,-1-1 0,0 0 0,0-1 0,20-6 0,-8-1 0,0-2 0,32-19 0,-46 23 0,0 0 0,0-1 0,-1 0 0,-1-1 0,1 1 0,14-22 0,126-189 0,-146 215 0,62-104 0,-59 95 0,-1 0 0,0 0 0,0-1 0,-2 0 0,0 0 0,2-16 0,7-48 0,-6 46 0,3-65 0,-8 40 0,-5-186 0,1 232 0,-1 0 0,0 0 0,0 1 0,-1-1 0,-9-18 0,6 16 0,2 0 0,-8-27 0,10 30 0,-1 0 0,0 0 0,0 0 0,-1 0 0,0 1 0,-1 0 0,-9-13 0,-57-62 0,15 19 0,38 41 0,9 11 0,-1 0 0,1 1 0,-2 0 0,0 1 0,-25-20 0,-86-61 0,83 60 0,-2 1 0,-53-29 0,77 52 0,-1 2 0,1 0 0,-35-7 0,35 10 0,1-1 0,-1 0 0,2-1 0,-1-1 0,-21-12 0,-33-17 0,21 13 0,8 4 0,0 2 0,-67-18 0,-48-19 0,146 48 0,1 0 0,0 0 0,1-1 0,-1 0 0,-9-11 0,-31-22 0,11 16-1365,21 14-5461</inkml:trace>
</inkml:ink>
</file>

<file path=ppt/ink/ink1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28:55.422"/>
    </inkml:context>
    <inkml:brush xml:id="br0">
      <inkml:brushProperty name="width" value="0.05" units="cm"/>
      <inkml:brushProperty name="height" value="0.05" units="cm"/>
      <inkml:brushProperty name="color" value="#008C3A"/>
    </inkml:brush>
  </inkml:definitions>
  <inkml:trace contextRef="#ctx0" brushRef="#br0">459 37 24575,'-1'12'0,"-1"1"0,0-1 0,-1 1 0,0-1 0,-1 0 0,-7 17 0,0 1 0,-5 19 0,-63 203 0,64-192 0,2 1 0,-6 78 0,-11 130 0,-72 291 0,-6 47 0,100-226 0,11-223 0,-1 110 0,-5 308 0,-12-348 0,0 66 0,14-210 0,-2 3 0,5 1 0,24 173 0,-10-167 0,8 180 0,-24 98 0,-3-148 0,3 1354 0,2-1544 0,1-1 0,10 42 0,-2-11 0,-5-25 0,26 147 0,15-19 0,8 36 0,-52-184 0,12 60 0,-3 0 0,3 116 0,-15-177 0,1 0 0,0-1 0,1 1 0,0-1 0,2 0 0,0 1 0,1-2 0,0 1 0,2 0 0,0-1 0,1-1 0,12 20 0,75 116 0,-36-55 0,-41-65 0,-6-13 0,0 0 0,0 1 0,26 25 0,-11-16 0,109 97 0,-119-111 0,1-2 0,0 0 0,1-2 0,0 1 0,1-2 0,32 10 0,-22-11 0,0 3 0,0 0 0,-1 1 0,-1 2 0,0 2 0,30 20 0,-44-25 0,0-1 0,1-2 0,0 1 0,1-2 0,0 0 0,0-1 0,0 1 0,1-2 0,-1-1 0,1-1 0,0-1 0,28 1 0,-32-2 0,0-2 0,0 0 0,0-1 0,0 0 0,0-1 0,0 0 0,-1-1 0,0 0 0,1-2 0,-1 0 0,-1 0 0,1 0 0,-1-1 0,0 0 0,-1-1 0,0-2 0,10-9 0,2-5 0,-1-3 0,-1 0 0,-2-2 0,0 0 0,-2 0 0,19-48 0,-6 8 0,-3-1 0,-3-2 0,16-85 0,-32 123 0,2 1 0,0-1 0,21-43 0,-17 44 0,0-1 0,-2 1 0,-1-2 0,-2 0 0,7-71 0,14-177 0,-1 0 0,-23-173 0,-8 248 0,3-895 0,2 1083 0,0-1 0,1 2 0,6-25 0,-4 21 0,5-46 0,-10 24 0,-2-1 0,-11-68 0,5 58 0,-1-61 0,-5-55 0,0 20 0,14 20 0,-2-35 0,-1 143 0,-1 2 0,-1-1 0,0 1 0,-2-1 0,-18-39 0,8 21 0,3-2 0,2-2 0,-10-58 0,4 13 0,10 48 0,2 0 0,-2-65 0,9-89 0,2 67 0,-5 26 0,5-114 0,11 104 0,3-44 0,-16 90 0,-3 1 0,-17-102 0,-12-60 0,7 50 0,9 100 0,3 22 0,3-1 0,-3-74 0,9 104 0,0 1 0,-1-1 0,-12-37 0,-4-27 0,12 22 0,4-1 0,4-75 0,-2-55 0,-1 176 0,-1 0 0,-2 0 0,-14-41 0,-7-30 0,19 62 0,-25-65 0,20 66 0,-15-65 0,27 87 0,-1-1 0,-1 1 0,0-2 0,0 2 0,-1 0 0,0 0 0,0-1 0,-2 1 0,1 1 0,-1 0 0,-12-15 0,-2-1 0,-23-36 0,28 37 0,-2 2 0,-25-29 0,8 14 0,-32-29 0,53 53 0,1-1 0,0 0 0,-16-23 0,-21-26 0,20 36 0,-35-28 0,-10-7 0,59 51 0,0 1 0,-1 0 0,0 0 0,0 2 0,-1 0 0,-24-7 0,-2-3 0,23 12 0,-1 1 0,1 1 0,-1 0 0,0 2 0,0 0 0,0 2 0,-34 2 0,10 0 0,37-3 0,0 2 0,-1-1 0,1 1 0,0 1 0,0-1 0,0 1 0,0 1 0,0-1 0,0 1 0,0 1 0,-10 7 0,12-7 0,0 1 0,0 1 0,0-1 0,1 1 0,0 0 0,0 1 0,0 0 0,1 0 0,0 0 0,0 0 0,1 0 0,-3 9 0,-5 12-106,-13 32-314,2 1 1,-21 97-1,38-127-6406</inkml:trace>
</inkml:ink>
</file>

<file path=ppt/ink/ink1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30:55.612"/>
    </inkml:context>
    <inkml:brush xml:id="br0">
      <inkml:brushProperty name="width" value="0.05" units="cm"/>
      <inkml:brushProperty name="height" value="0.05" units="cm"/>
      <inkml:brushProperty name="color" value="#0000FF"/>
    </inkml:brush>
  </inkml:definitions>
  <inkml:trace contextRef="#ctx0" brushRef="#br0">336 33 24575,'-1'13'0,"0"0"0,-1 0 0,-1 0 0,-4 14 0,-3 13 0,-93 601 0,89-554 0,-4 0 0,-51 149 0,44-158 0,2 2 0,4 1 0,4 0 0,3 1 0,-2 152 0,17 803 0,-3-754 0,2-216 0,20 121 0,30 63 0,-25-132 0,18 178 0,-38 287 0,-10-319 0,5-75 0,-5 213 0,-12-257 0,0 35 0,13-84 0,6 246 0,8-213 0,36 151 0,-46-269 0,45 265 0,-36-172 0,-9-74 0,2 1 0,14 59 0,-8-51 0,0 0 0,-3 1 0,-2 0 0,1 72 0,9 70 0,-1-2 0,-15 557 0,1-728 0,1-1 0,-1 1 0,2 0 0,-1 0 0,1-1 0,1 1 0,0-1 0,0 0 0,1 0 0,0 0 0,0 0 0,1-1 0,1 1 0,-1-1 0,12 12 0,-5-8 0,0-2 0,1 1 0,0-1 0,1-1 0,0 0 0,1-1 0,0-1 0,23 9 0,40 15 0,-45-15 0,2-3 0,-1 0 0,2-3 0,0 0 0,51 5 0,-44-11 0,1-3 0,61-6 0,-83 3 0,0-2 0,0 0 0,-1-2 0,1 0 0,-1-2 0,30-14 0,-29 11 0,-3 2 0,-1-1 0,29-21 0,-10 0 0,-3-1 0,0-2 0,-3-1 0,41-58 0,-31 32 0,-3-1 0,36-83 0,-55 98 0,15-58 0,-9 24 0,-18 60 0,-2 1 0,-1-1 0,-1-1 0,1-30 0,-6-92 0,0 57 0,3 73 0,1-1 0,0 1 0,1 0 0,1 0 0,0 0 0,7-17 0,-4 13 0,0 0 0,6-36 0,-5-36 0,-7-171 0,-4 118 0,0 87 0,-10-60 0,-3-54 0,16 132 0,0-36 0,-17-133 0,-2 82 0,6-1 0,3-139 0,9 229 0,3 0 0,1 0 0,1 0 0,2 1 0,2-1 0,21-60 0,-19 71 0,-2 0 0,-1 0 0,-2-1 0,0 0 0,-1 0 0,-2 0 0,0-35 0,-1 17 0,12-66 0,-7 61 0,2-48 0,-8-1094 0,-1 543 0,-1 632 0,0-1 0,0 1 0,-2 0 0,0 0 0,-9-22 0,-7-31 0,-5-96 0,16 99 0,1-82 0,5 52 0,-23-43 0,11 30 0,-2-29 0,10 73 0,-2 1 0,-2 0 0,-30-91 0,37 142 0,-27-118 0,-18-58 0,31 140 0,9 28 0,1 0 0,1-1 0,0 0 0,2-1 0,-3-35 0,6 2 0,3 32 0,-2 1 0,0-1 0,-2 0 0,0 1 0,-2 0 0,-9-30 0,-15-32 0,18 49 0,-2 0 0,-18-34 0,24 53 0,0 0 0,1-1 0,1 1 0,1-1 0,0 0 0,1-1 0,-1-33 0,3 28 0,-3-3 0,-2 0 0,0 0 0,-13-33 0,8 24 0,8 28 0,0 0 0,-1 0 0,0 0 0,0 0 0,-1 0 0,0 1 0,0 0 0,0 0 0,-12-11 0,-3 1 0,0 1 0,-22-14 0,21 17 0,0-2 0,-26-25 0,24 19 0,-1 2 0,0 1 0,-1 1 0,-1 1 0,-1 1 0,-55-21 0,59 26 0,-1 1 0,0 1 0,0 2 0,-1 0 0,0 2 0,0 0 0,-1 2 0,1 1 0,0 1 0,-47 6 0,62-4 0,-1 2 0,2-1 0,-1 1 0,0 0 0,1 1 0,0 0 0,0 1 0,-13 10 0,9-5 0,1 0 0,0 1 0,0 1 0,-15 21 0,-21 60 0,41-81 0,0 0 0,2 0 0,-1 0 0,2 1 0,0 0 0,0 0 0,2 0 0,-3 23 0,3 13 0,4 57 0,0-42 0,-1 5-1365,-1-41-5461</inkml:trace>
</inkml:ink>
</file>

<file path=ppt/ink/ink1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31:05.160"/>
    </inkml:context>
    <inkml:brush xml:id="br0">
      <inkml:brushProperty name="width" value="0.05" units="cm"/>
      <inkml:brushProperty name="height" value="0.05" units="cm"/>
      <inkml:brushProperty name="color" value="#0000FF"/>
    </inkml:brush>
  </inkml:definitions>
  <inkml:trace contextRef="#ctx0" brushRef="#br0">4620 56 24575,'-562'0'0,"527"3"0,0 1 0,-49 14 0,44-8 0,-50 5 0,-80 10 0,105-12 0,-68 1 0,-825-13 0,454-4 0,462 3 0,-41 3 0,-1-6 0,0-4 0,-140-33 0,158 22 0,-3 5 0,-94-7 0,-138 18 0,166 4 0,107-1 0,-2 3 0,2 1 0,0 1 0,0 4 0,0 0 0,1 0 0,-1 4 0,3 1 0,-2 0 0,2 3 0,1 1 0,-1 1 0,1 0 0,2 3 0,0 0 0,1 2 0,1 2 0,-23 36 0,22-26 0,-1 0 0,2 3 0,-20 52 0,31-69 0,2 0 0,0 1 0,2 1 0,0 0 0,0 0 0,3 0 0,-2 40 0,-15 180 0,3-45 0,15-153 0,-3 8 0,1-2 0,3 2 0,3-1 0,9 73 0,-10-117 0,1 0 0,1 0 0,-1 0 0,2 0 0,-1-2 0,0 2 0,1-2 0,1 1 0,1-1 0,-2-1 0,2 1 0,-2-1 0,3-1 0,-1 1 0,-1 0 0,2-2 0,8 6 0,19 9 0,0-1 0,56 21 0,-68-32 0,29 12 0,3-3 0,-2-4 0,2-1 0,0-6 0,1-1 0,55-3 0,494-5 0,-565-1 0,0 1 0,47-15 0,-44 8 0,69-7 0,172 20 0,-141 2 0,163-20 0,-247 4 0,0-4 0,63-29 0,25-6 0,-87 39 0,-1 1 0,82 1 0,54-6 0,-112 0 0,0 4 0,1 6 0,114 8 0,-91 20 0,-72-13 0,57 5 0,-73-15 0,-2 2 0,2 1 0,-2 1 0,1 1 0,-1 0 0,1 1 0,19 13 0,-9-6 0,0-1 0,2-1 0,-1-2 0,1-1 0,58 4 0,158-12 0,-108-5 0,-98 1 0,1-1 0,44-11 0,-41 4 0,68-3 0,85 18 0,-170 1 0,-2-1 0,1 4 0,-1-1 0,-1 3 0,39 19 0,-40-18 0,-1 0 0,1-2 0,0-1 0,0-2 0,1 0 0,25 0 0,149-8 0,-88-2 0,505 5 0,-601-2 0,0-1 0,0-1 0,0 1 0,0-2 0,-1-2 0,1 2 0,-1-3 0,15-10 0,39-19 0,-47 29 0,-1-2 0,1-2 0,-1 0 0,-2-1 0,0-2 0,1 0 0,-1 0 0,-1-3 0,-1 1 0,1-1 0,-3-2 0,1 0 0,16-34 0,11-16 0,-9 18 0,-2-3 0,-1 0 0,-4-1 0,-1-3 0,20-64 0,-33 83 0,-2 0 0,-1 0 0,-1 0 0,-2-2 0,2-58 0,-6 53 0,1 15 0,-4-1 0,-2-44 0,3 66 0,-2 1 0,2 0 0,-2 0 0,1 0 0,-1 0 0,-1 0 0,0 0 0,0 1 0,0-1 0,-1 2 0,-7-12 0,-9-4 0,3 1 0,-4 1 0,1 2 0,0 0 0,-2 2 0,0 1 0,-26-14 0,-186-81 0,82 43 0,123 56 0,1 3 0,-2 2 0,-41-7 0,36 8 0,-65-23 0,57 15 0,1 2 0,-1 3 0,-1 1 0,-48 1 0,-184 10 0,114 1 0,123-1 0,0 3 0,0 0 0,-40 15 0,25-7 0,-14 4 0,-98 41 0,131-43 0,0-3 0,-42 4 0,-3 5 0,50-13 0,0-1 0,0-2 0,1-2 0,-1-1 0,0-2 0,-1-2 0,-52-11 0,68 4-11,-2 3-1,2-5 0,2 1 1,-3 0-1,-21-23 0,0 3-1283,17 13-5531</inkml:trace>
</inkml:ink>
</file>

<file path=ppt/ink/ink1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10T23:36:32.795"/>
    </inkml:context>
    <inkml:brush xml:id="br0">
      <inkml:brushProperty name="width" value="0.05" units="cm"/>
      <inkml:brushProperty name="height" value="0.05" units="cm"/>
      <inkml:brushProperty name="color" value="#E71224"/>
    </inkml:brush>
  </inkml:definitions>
  <inkml:trace contextRef="#ctx0" brushRef="#br0">1 0 24575,'126'5'0,"-108"-3"0,0 1 0,-1 1 0,1 1 0,-1 0 0,17 8 0,-18-7 0,1-1 0,-1 0 0,1-1 0,35 2 0,-34-4 0,1 0 0,0 2 0,35 10 0,2 5 0,-37-13 0,0 0 0,29 15 0,-27-10 0,0 0 0,2-2 0,-1 0 0,46 11 0,-57-18 0,0-1 0,0 0 0,0 0 0,0-1 0,1 0 0,-1-1 0,0 0 0,0-1 0,0-1 0,0 1 0,0-2 0,18-7 0,-14 4 0,1 1 0,0 0 0,1 2 0,-1 0 0,27-3 0,-2 3 0,47 4 0,-73-1 0,-1-1 0,1 0 0,-1-1 0,1 0 0,-1-1 0,18-8 0,-15 6 0,1 0 0,0 1 0,24-3 0,87 3-1365,-98 6-5461</inkml:trace>
</inkml:ink>
</file>

<file path=ppt/ink/ink1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10T23:36:32.796"/>
    </inkml:context>
    <inkml:brush xml:id="br0">
      <inkml:brushProperty name="width" value="0.05" units="cm"/>
      <inkml:brushProperty name="height" value="0.05" units="cm"/>
      <inkml:brushProperty name="color" value="#E71224"/>
    </inkml:brush>
  </inkml:definitions>
  <inkml:trace contextRef="#ctx0" brushRef="#br0">1 0 24575,'126'5'0,"-108"-3"0,0 1 0,-1 1 0,1 1 0,-1 0 0,17 8 0,-18-7 0,1-1 0,-1 0 0,1-1 0,35 2 0,-34-4 0,1 0 0,0 2 0,35 10 0,2 5 0,-37-13 0,0 0 0,29 15 0,-27-10 0,0 0 0,2-2 0,-1 0 0,46 11 0,-57-18 0,0-1 0,0 0 0,0 0 0,0-1 0,1 0 0,-1-1 0,0 0 0,0-1 0,0-1 0,0 1 0,0-2 0,18-7 0,-14 4 0,1 1 0,0 0 0,1 2 0,-1 0 0,27-3 0,-2 3 0,47 4 0,-73-1 0,-1-1 0,1 0 0,-1-1 0,1 0 0,-1-1 0,18-8 0,-15 6 0,1 0 0,0 1 0,24-3 0,87 3-1365,-98 6-5461</inkml:trace>
</inkml:ink>
</file>

<file path=ppt/ink/ink1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18:59.481"/>
    </inkml:context>
    <inkml:brush xml:id="br0">
      <inkml:brushProperty name="width" value="0.05" units="cm"/>
      <inkml:brushProperty name="height" value="0.05" units="cm"/>
      <inkml:brushProperty name="color" value="#0000FF"/>
    </inkml:brush>
  </inkml:definitions>
  <inkml:trace contextRef="#ctx0" brushRef="#br0">7073 316 24575,'-60'-2'0,"-88"-11"0,56 3 0,78 9 0,-716-69 0,112 37 0,518 30 0,0-3 0,1-4 0,-115-24 0,163 25 0,0 2 0,-1 1 0,0 2 0,-1 2 0,1 2 0,-77 7 0,51-1 0,0-4 0,0-2 0,0-3 0,0-2 0,1-4 0,0-2 0,-87-21 0,95 16 0,-1 2 0,0 3 0,-137-8 0,-518 19 0,326 1 0,270-2 0,-145 3 0,260-1 0,-1 1 0,1 1 0,0-1 0,0 1 0,-21 7 0,-63 30 0,-5 1 0,52-24 0,-1-3 0,-97 17 0,-198 22 0,322-49 0,0 0 0,0 2 0,1-1 0,-47 18 0,54-16 0,1 1 0,0 0 0,0 1 0,1 0 0,0 1 0,1 0 0,-17 17 0,-211 226 0,195-195 0,3 2 0,-55 102 0,71-109 0,-35 77 0,61-123 0,-43 130 0,37-110 0,3 1 0,-3 56 0,9-65 0,2 0 0,0-2 0,1 2 0,1-1 0,1-1 0,18 34 0,71 97 0,-63-102 0,-1 1 0,-16-22 0,1-1 0,1 0 0,2-2 0,1 0 0,34 30 0,-6-15 0,3-1 0,1-2 0,2-2 0,76 33 0,-27-16 0,-51-24 0,1-1 0,68 21 0,-62-30 0,2 0 0,0-3 0,103 9 0,190-9 0,-337-12 0,115-1 0,135-15 0,-164 3 0,-1-3 0,-1-4 0,164-49 0,-239 61 0,0 2 0,1 0 0,46-6 0,85 1 0,-71 7 0,311-3 0,-268 7 0,47 11 0,-29-2 0,-107-7 0,0 1 0,56 10 0,-8 3 0,1-4 0,1-2 0,114-1 0,-105-11 0,107 3 0,-106 8 0,16 1 0,438-8 0,-285-3 0,-95 0 0,197 3 0,-221 7 0,36 2 0,-138-10 0,319-2 0,-342-1 0,0-1 0,0-1 0,-1-1 0,1-1 0,-1 0 0,-1-2 0,0 0 0,24-12 0,-13 5 0,-1-2 0,-1-1 0,-1-2 0,-1 0 0,-1-1 0,-2-1 0,0-1 0,26-31 0,-16 12 0,-3-2 0,-2-1 0,-2-1 0,28-62 0,-16 17 0,42-137 0,-73 188 0,5-14 0,-3 0 0,-3 1 0,4-74 0,-14 83 0,-5-107 0,2 139 0,-1 0 0,0-1 0,-1 2 0,0-1 0,-2 0 0,0 0 0,0 1 0,-1 0 0,-1 0 0,0 1 0,-1 0 0,0 0 0,-1 0 0,-1 1 0,-16-12 0,-29-20 0,37 24 0,-2 2 0,0 0 0,-41-21 0,-140-44 0,148 61 0,-1 3 0,0 1 0,-2 3 0,-80-11 0,88 17 0,-180-26 0,115 14 14,68 12-474,0-2 1,-61-17-1,90 21-6366</inkml:trace>
</inkml:ink>
</file>

<file path=ppt/ink/ink1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19:04.596"/>
    </inkml:context>
    <inkml:brush xml:id="br0">
      <inkml:brushProperty name="width" value="0.05" units="cm"/>
      <inkml:brushProperty name="height" value="0.05" units="cm"/>
      <inkml:brushProperty name="color" value="#0000FF"/>
    </inkml:brush>
  </inkml:definitions>
  <inkml:trace contextRef="#ctx0" brushRef="#br0">372 0 24575,'-1'1'0,"0"0"0,0 0 0,0 0 0,0 1 0,0 0 0,0-1 0,0 2 0,0-1 0,1 0 0,-3 6 0,-2 5 0,-79 201 0,71-177 0,-15 43 0,-50 175 0,71-224 0,1 1 0,0 1 0,-7 48 0,2-16 0,5-30 0,1 1 0,0 1 0,0 1 0,1 1 0,1 1 0,-6 77 0,2-21 0,-12 139 0,17-225 0,-3 49 0,1 1 0,1 1 0,0 0 0,-3 112 0,5 254 0,2-259 0,-1 10 0,-3 663 0,-2-313 0,1-106 0,1 500 0,3-678 0,-4 1 0,0-22 0,8 60 0,0-41 0,0 4 0,0-15 0,-5 126 0,2 103 0,-1-421 0,2 0 0,0 0 0,0 0 0,0-1 0,1 0 0,6 59 0,0-4 0,8 135 0,-14-181 0,0 0 0,2-1 0,6 62 0,-7-84 0,7 42 0,1 5 0,-6-28 0,0 1 0,0 1 0,-1 1 0,-1 1 0,4 63 0,-5-61 0,-1-12 0,0 0 0,0-1 0,7 49 0,-6-51 0,3 40 0,-5-55 0,1 0 0,0-1 0,-1 0 0,1 0 0,0-1 0,1 0 0,-1 0 0,6 28 0,0-14 0,12 34 0,-2-6 0,-8-23 0,0-2 0,1-3 0,-1-1 0,2-2 0,-1-2 0,1-2 0,21 28 0,-24-44 0,0-1 0,1-2 0,-1-2 0,1-2 0,0-1 0,10-6 0,-15 4 0,-2 0 0,2-1 0,-1-1 0,1 0 0,-2-2 0,2 0 0,-1 0 0,0-2 0,0 0 0,5-17 0,5-13 0,-12 32 0,1 0 0,-1-1 0,1-1 0,-1 0 0,1 0 0,-1-1 0,2-13 0,14-75 0,19-119 0,-34 190 0,0 0 0,0 0 0,0-2 0,3-51 0,3-122 0,-3 80 0,-4 68 0,15-278 0,-12 235 0,-2 0 0,1-114 0,1-55 0,-3 208 0,1-38 0,9-144 0,38-443 0,-47 635 0,-1-1 0,0-1 0,1-78 0,-3-149 0,-1 114 0,1-1737 0,-1 1833 0,0 0 0,-1 0 0,-1 1 0,0 0 0,-8-86 0,7 85 0,1 0 0,-3-88 0,-1-33 0,-13-356 0,18 416 0,-4-206 0,5 297 0,1 1 0,-2 0 0,0 0 0,0 0 0,-6-55 0,5 53 0,0 0 0,0-1 0,1 0 0,-2-54 0,4 46 0,-10-325 0,6 286 0,0 38 0,2 0 0,-1-55 0,3 79 0,-1 1 0,0-1 0,0 1 0,-1 0 0,0 0 0,-3-37 0,-8-80 0,-2-15 0,3 16 0,10 116 0,1 9 0,-1 1 0,1-1 0,-1 1 0,0 0 0,-3-18 0,-24-114 0,21 99 0,7 36 0,0 1 0,0 0 0,-1 0 0,0 0 0,-2-12 0,-4-10 0,-1-2 0,-6-42 0,-3-7 0,15 69 0,-1 1 0,1 1 0,-1 0 0,0 1 0,0 0 0,0 1 0,-6-7 0,-7-16 0,11 22 0,1 1 0,0 0 0,-1 2 0,-9-6 0,1 2 0,8 5-455,0 2 0,-8-1 0,7 4-6371</inkml:trace>
</inkml:ink>
</file>

<file path=ppt/ink/ink1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0:24.502"/>
    </inkml:context>
    <inkml:brush xml:id="br0">
      <inkml:brushProperty name="width" value="0.05" units="cm"/>
      <inkml:brushProperty name="height" value="0.05" units="cm"/>
      <inkml:brushProperty name="color" value="#0000FF"/>
    </inkml:brush>
  </inkml:definitions>
  <inkml:trace contextRef="#ctx0" brushRef="#br0">1 82 24575,'109'-2'0,"122"5"0,-216-2 0,-1 1 0,-1 1 0,1 0 0,0 1 0,24 10 0,58 38 0,-37-18 0,-11-10 0,-28-16 0,-1 2 0,28 19 0,42 25 0,-64-40 0,-1 1 0,33 25 0,-37-24 0,1-1 0,0-2 0,1 0 0,1-1 0,-1-1 0,46 14 0,-48-20 0,0-1 0,0 0 0,0-2 0,31 1 0,82-10 0,-14-14 0,-87 14 0,0-2 0,0-1 0,0-2 0,42-22 0,-54 24 0,-7 3 0,-1-1 0,1-1 0,-2 0 0,1-1 0,-1 0 0,-1-1 0,11-13 0,26-25 0,150-144 0,-181 177 0,-6 7-273,0 1 0,1 0 0,0 1 0,16-8 0,-10 6-6553</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03T21:29:10.456"/>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1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0:33.749"/>
    </inkml:context>
    <inkml:brush xml:id="br0">
      <inkml:brushProperty name="width" value="0.05" units="cm"/>
      <inkml:brushProperty name="height" value="0.05" units="cm"/>
      <inkml:brushProperty name="color" value="#0000FF"/>
    </inkml:brush>
  </inkml:definitions>
  <inkml:trace contextRef="#ctx0" brushRef="#br0">0 1030 24575,'147'-130'0,"9"-9"0,-100 82 0,7-5 0,-3-3 0,63-88 0,-111 136 0,1 0 0,1 1 0,0 1 0,1 0 0,1 2 0,19-15 0,109-59 0,-69 45 0,-39 20 0,1 1 0,1 3 0,1 0 0,54-15 0,-16 12 0,78-10 0,-124 26 0,1 3 0,-1 0 0,0 2 0,1 1 0,48 9 0,-39-2 0,25 3 0,0 3 0,-1 3 0,81 33 0,75 60 0,-203-102 0,0-1 0,1 0 0,31 7 0,12 3 0,-36-8 40,1-2 0,33 5 0,-47-10-252,1-1 0,-1 0 0,0-1-1,1 0 1,-1-1 0,23-4 0,-15-2-6614</inkml:trace>
</inkml:ink>
</file>

<file path=ppt/ink/ink1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9:44.827"/>
    </inkml:context>
    <inkml:brush xml:id="br0">
      <inkml:brushProperty name="width" value="0.05" units="cm"/>
      <inkml:brushProperty name="height" value="0.05" units="cm"/>
      <inkml:brushProperty name="color" value="#0000FF"/>
    </inkml:brush>
  </inkml:definitions>
  <inkml:trace contextRef="#ctx0" brushRef="#br0">664 0 24575,'-6'1'0,"0"0"0,0 0 0,0 1 0,0 0 0,1-1 0,-1 1 0,1 0 0,0 1 0,0-1 0,0 1 0,0 0 0,0 0 0,-5 4 0,-1 1 0,-41 26 0,2 1 0,3 3 0,1 0 0,3 3 0,2 0 0,-61 82 0,39-13 0,23-37 0,30-52 0,1 1 0,1 0 0,1 0 0,2 0 0,1 1 0,1-1 0,2 37 0,-3 4 0,-14 36 0,11-66 0,-5 50 0,13 173 0,-1-247 0,2 0 0,-1 0 0,1 0 0,1-1 0,0 1 0,1-1 0,0 1 0,0-1 0,12 15 0,6 4 0,39 36 0,-14-15 0,-38-38 0,1 0 0,1 0 0,-1-1 0,2 0 0,0 0 0,0-1 0,1-1 0,0 1 0,27 10 0,12 3 0,-37-14 0,0 0 0,0-2 0,1 1 0,-1-1 0,2-1 0,-1-1 0,22 4 0,2-4 0,0-1 0,-1-1 0,1-2 0,0-1 0,-1-2 0,52-9 0,-63 8 0,0-2 0,-1-1 0,0 0 0,0-2 0,-2 0 0,1-2 0,-2 0 0,0-1 0,28-19 0,-7 3 0,-29 20 0,-2-1 0,1 0 0,18-17 0,-20 14 0,-1 0 0,0-1 0,-1 0 0,-1-1 0,14-30 0,21-27 0,-34 58 0,-1-1 0,-1 0 0,-1-1 0,0 0 0,6-25 0,-7-5 0,-3 0 0,-6-79 0,0 54 0,-1 37 0,-15-62 0,9 62 0,-3-56 0,10 77 0,-1-1 0,0 1 0,-1 0 0,-1 0 0,-1 0 0,0 0 0,-1 1 0,-1-1 0,0 1 0,-12-12 0,0-3 0,9 15 0,0 1 0,-1-1 0,0 2 0,-1-1 0,-1 2 0,0-1 0,-1 1 0,-32-14 0,26 12 0,0 0 0,1-1 0,-33-26 0,21 13 0,-2 0 0,-2 2 0,-70-36 0,100 55 0,-3-1 0,0 0 0,0 0 0,-1 0 0,1 1 0,-1 0 0,0 1 0,-1 0 0,1 0 0,-1 0 0,0 1 0,1 1 0,-1-1 0,0 1 0,0 1 0,-1 0 0,1 0 0,-21 2 0,24-1-76,-2 0-24,1 0 1,-1 1 0,0-1 0,1 2 0,-1-1 0,1 1 0,0 0 0,0 0-1,1 1 1,-1-1 0,1 2 0,-9 4 0,0 8-6727</inkml:trace>
</inkml:ink>
</file>

<file path=ppt/ink/ink1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9:57.081"/>
    </inkml:context>
    <inkml:brush xml:id="br0">
      <inkml:brushProperty name="width" value="0.05" units="cm"/>
      <inkml:brushProperty name="height" value="0.05" units="cm"/>
      <inkml:brushProperty name="color" value="#0000FF"/>
    </inkml:brush>
  </inkml:definitions>
  <inkml:trace contextRef="#ctx0" brushRef="#br0">1 0 24575,'5'1'0,"0"0"0,0 0 0,-1 0 0,1 0 0,0 1 0,0 0 0,-1 0 0,1 0 0,-1 1 0,0-1 0,0 1 0,0 0 0,0 0 0,0 1 0,-1-1 0,1 1 0,-1 0 0,5 7 0,4 6 0,0 2 0,17 36 0,-16-24 0,-2 0 0,9 38 0,-13-41 0,1 0 0,2-1 0,20 42 0,-19-50 0,0 1 0,-1 0 0,16 41 0,-17-33 0,2 0 0,22 41 0,-26-55 0,1-1 0,1-1 0,0 0 0,0 0 0,1 0 0,1-2 0,12 11 0,50 46-31,-50-45 89,34 27 0,-48-42-239,0-1 0,1-1 0,0 1-1,0-1 1,0-1 0,1 0-1,17 5 1,2-4-6645</inkml:trace>
</inkml:ink>
</file>

<file path=ppt/ink/ink1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54:35.956"/>
    </inkml:context>
    <inkml:brush xml:id="br0">
      <inkml:brushProperty name="width" value="0.05" units="cm"/>
      <inkml:brushProperty name="height" value="0.05" units="cm"/>
      <inkml:brushProperty name="color" value="#E71224"/>
    </inkml:brush>
  </inkml:definitions>
  <inkml:trace contextRef="#ctx0" brushRef="#br0">1 0 24575,'126'5'0,"-108"-3"0,-1 1 0,1 1 0,-1 1 0,1 0 0,16 8 0,-18-8 0,0 0 0,0 0 0,2-1 0,33 2 0,-33-3 0,2-2 0,-2 4 0,36 9 0,1 5 0,-35-13 0,-1 0 0,28 14 0,-25-9 0,-1 1 0,1-4 0,1 1 0,44 11 0,-55-17 0,-2-2 0,1-1 0,0 1 0,0-1 0,1 0 0,-1-1 0,0 1 0,0-3 0,-1 1 0,2-1 0,-1 0 0,18-9 0,-14 5 0,1 2 0,0-1 0,0 2 0,1-1 0,25-1 0,-1 2 0,47 4 0,-73-1 0,-1-2 0,1 2 0,-2-3 0,2 2 0,0-2 0,17-9 0,-15 7 0,1 1 0,-1 0 0,26-4 0,85 4-1365,-96 7-5461</inkml:trace>
</inkml:ink>
</file>

<file path=ppt/ink/ink1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54:35.957"/>
    </inkml:context>
    <inkml:brush xml:id="br0">
      <inkml:brushProperty name="width" value="0.05" units="cm"/>
      <inkml:brushProperty name="height" value="0.05" units="cm"/>
      <inkml:brushProperty name="color" value="#E71224"/>
    </inkml:brush>
  </inkml:definitions>
  <inkml:trace contextRef="#ctx0" brushRef="#br0">1 0 24575,'126'5'0,"-108"-3"0,-1 1 0,1 1 0,-1 1 0,1 0 0,15 8 0,-16-8 0,-1 0 0,0 0 0,2-1 0,33 2 0,-34-3 0,3-2 0,-1 4 0,35 9 0,1 5 0,-35-13 0,-1 0 0,28 14 0,-26-9 0,1 1 0,0-4 0,1 1 0,44 11 0,-56-17 0,-1-2 0,2-1 0,-1 1 0,0-1 0,0 0 0,1-1 0,-1 1 0,0-3 0,-1 1 0,1-1 0,1 0 0,16-9 0,-13 5 0,2 2 0,-1-1 0,0 2 0,0-1 0,27-1 0,-2 2 0,47 4 0,-73-1 0,-2-2 0,2 2 0,-1-3 0,1 2 0,0-2 0,16-9 0,-13 7 0,-1 1 0,1 0 0,24-4 0,87 4-1365,-98 7-5461</inkml:trace>
</inkml:ink>
</file>

<file path=ppt/ink/ink1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1T17:51:59.130"/>
    </inkml:context>
    <inkml:brush xml:id="br0">
      <inkml:brushProperty name="width" value="0.05" units="cm"/>
      <inkml:brushProperty name="height" value="0.05" units="cm"/>
      <inkml:brushProperty name="color" value="#CC0066"/>
    </inkml:brush>
  </inkml:definitions>
  <inkml:trace contextRef="#ctx0" brushRef="#br0">1 1482 24575,'8'-8'0,"-1"-2"0,1 0 0,-3 0 0,1 0 0,8-20 0,4-5 0,12-19 0,-15 25 0,3 0 0,38-49 0,-35 51 0,182-194 0,-156 174 0,3 2 0,83-57 0,-58 51 0,4 4 0,1 3 0,2 4 0,166-59 0,-170 78 0,1 3 0,1 3 0,91-5 0,-81 12 0,294-12 0,-354 20 0,0-2 0,1-1 0,-1-2 0,0-2 0,39-11 0,-21 1 0,-2-1 0,64-37 0,-98 47-63,125-73 254,-125 72-377,1-1-1,-2-1 0,1 0 1,0-2-1,-2 2 0,0-2 1,13-22-1,-8 8-6639</inkml:trace>
</inkml:ink>
</file>

<file path=ppt/ink/ink1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1T17:53:52.445"/>
    </inkml:context>
    <inkml:brush xml:id="br0">
      <inkml:brushProperty name="width" value="0.05" units="cm"/>
      <inkml:brushProperty name="height" value="0.05" units="cm"/>
      <inkml:brushProperty name="color" value="#CC0066"/>
    </inkml:brush>
  </inkml:definitions>
  <inkml:trace contextRef="#ctx0" brushRef="#br0">1776 144 24575,'-61'-1'0,"-2"3"0,2 2 0,-120 23 0,91-3 0,-155 34 0,206-52 0,0 1 0,2 2 0,-46 19 0,56-20 0,-2 0 0,0-2 0,1-1 0,-56 3 0,49-6 0,1 2 0,-66 16 0,66-10 0,12-4 0,1 0 0,-1 2 0,1 1 0,-31 17 0,18-4 0,-42 40 0,44-35 0,-55 36 0,79-60 0,1 2 0,-1 0 0,2 0 0,-1 0 0,0 2 0,1-1 0,0-1 0,1 2 0,-1 1 0,1-2 0,0 2 0,1-2 0,0 3 0,0-2 0,1 2 0,-1-2 0,1 1 0,1 1 0,1-1 0,-3 14 0,3-9 0,-2 1 0,3 0 0,0 0 0,0-1 0,1 2 0,1-1 0,0 0 0,9 26 0,-4-21 0,3 1 0,-2-2 0,2 1 0,2 0 0,14 18 0,9 12 0,-21-26 0,2-2 0,0 0 0,2-1 0,34 33 0,117 77 0,-138-109 0,0-1 0,2-3 0,38 17 0,112 34 0,-128-50 0,23 6 0,4-4 0,0-4 0,132 11 0,378-16 0,-358-14 0,191 20 0,229-7 0,-447-23 0,80-2 0,-171 16 0,0 4 0,130 25 0,53 10 0,-208-31 0,2-4 0,92-6 0,-49-3 0,570 4 0,-522-14 0,-30 1 0,493 10 0,-329 4 0,-114-14 0,8-2 0,413 16 0,-616-1 0,1-1 0,0-1 0,-1 1 0,1-1 0,-2 0 0,1-1 0,0 0 0,0-1 0,1-1 0,-3 2 0,1-2 0,9-5 0,7-9 0,0-1 0,29-31 0,-29 26 0,19-20 0,57-83 0,-62 74 0,55-54 0,52-21 0,-93 78 0,-9 12 0,66-79 0,-61 55 0,-5 10 0,36-59 0,-76 105 0,1 1 0,-1 1 0,-1-2 0,2 0 0,-3 1 0,2 0 0,-2-2 0,0 2 0,0-1 0,-1 0 0,2 1 0,-2-1 0,0 0 0,-3-11 0,3 13 0,-1 1 0,0-1 0,-2 1 0,2 0 0,-2-1 0,2 0 0,-1 2 0,-1-1 0,1 0 0,-1 0 0,-1 1 0,2 0 0,-2-1 0,0 1 0,2 0 0,-2 1 0,-1-1 0,3 1 0,-2-1 0,-1 1 0,1-1 0,-5 1 0,-16-7 0,0 3 0,0 1 0,-31-3 0,7 1 0,-56-3 0,-1 3 0,-118 9 0,74 0 0,-725-2 0,694 13 0,39-1 0,77-9 0,0-5 0,1-1 0,0-5 0,-1-1 0,1-3 0,-98-33 0,108 30 0,0 0 0,-79-9 0,-116 2 0,178 17 0,-51-3 0,-363-43 0,-61-58 0,150 45 0,313 58 0,-142 9 0,120 10 0,-23 4 0,-25-19 0,-39 4 0,-1 25 0,-2 13 0,141-26 0,1-2 0,-101 7 0,83-19 0,33 0 0,1 1 0,-46 8 0,-71 10 0,103-15 0,1 2 0,-96 25 0,-199 107 0,335-133 0,-1-2 0,-2 1 0,2-1 0,0-1 0,-2 1 0,-14-2 0,-76-2 0,46-2 0,-228 3-1365,261 0-5461</inkml:trace>
</inkml:ink>
</file>

<file path=ppt/ink/ink1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8T21:45:19.416"/>
    </inkml:context>
    <inkml:brush xml:id="br0">
      <inkml:brushProperty name="width" value="0.05" units="cm"/>
      <inkml:brushProperty name="height" value="0.05" units="cm"/>
      <inkml:brushProperty name="color" value="#E71224"/>
    </inkml:brush>
  </inkml:definitions>
  <inkml:trace contextRef="#ctx0" brushRef="#br0">0 4068 24575,'4'-2'0,"0"0"0,0 0 0,-1 0 0,1 0 0,-1 0 0,1-1 0,-1 1 0,0-1 0,0 0 0,0 0 0,2-4 0,7-5 0,154-145 0,-145 134 0,-1-1 0,-2 0 0,0-1 0,-2-1 0,20-42 0,-26 38 0,-2 0 0,-1-1 0,-1 0 0,-2 0 0,1-44 0,-4 62 0,2-125 0,-5 98 0,3 0 0,1 1 0,2-1 0,1 0 0,14-47 0,6 16 0,3 1 0,3 2 0,46-74 0,-51 104 0,2 1 0,2 1 0,44-41 0,-33 36 0,13-11 0,3 2 0,97-65 0,5 21 0,-22 13 0,205-122 0,-15 30 0,-270 141 0,88-64 0,46-55 0,-15 12 0,-97 81 0,94-51 0,-120 79 0,19-10 0,125-51 0,287-69 0,79-29 0,-265 67 0,85-27 0,-308 125 0,-45 16 0,-1-1 0,-1-2 0,49-25 0,-7-8 0,-43 25 0,1 1 0,1 2 0,46-19 0,-14 11-84,-38 14-129,1 1-1,0 1 1,0 1-1,1 1 1,44-5-1,-40 10-6612</inkml:trace>
</inkml:ink>
</file>

<file path=ppt/ink/ink1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8T21:46:37.079"/>
    </inkml:context>
    <inkml:brush xml:id="br0">
      <inkml:brushProperty name="width" value="0.05" units="cm"/>
      <inkml:brushProperty name="height" value="0.05" units="cm"/>
      <inkml:brushProperty name="color" value="#008C3A"/>
    </inkml:brush>
  </inkml:definitions>
  <inkml:trace contextRef="#ctx0" brushRef="#br0">1860 0 24575,'-75'82'0,"-100"143"0,98-119 0,-295 426 0,298-421 0,-16 28 0,-79 166 0,119-200 0,5 3 0,-43 155 0,51-135 0,-6-1 0,-64 131 0,83-200 0,2 0 0,3 1 0,3 1 0,2 1 0,3 0 0,2 1 0,0 108 0,-4 26 0,-1 0 0,15 1021 0,-2-1207 0,0-1 0,-1 0 0,0 0 0,0 0 0,-1 0 0,0-1 0,-1 1 0,-5 9 0,3-7 0,2-1 0,-1 1 0,1 0 0,1-1 0,-3 17 0,2 20 0,4-30 0,-2 0 0,-6 30 0,-5 20 0,11-50 0,-1-1 0,-1 0 0,0 0 0,-1 0 0,-8 18 0,1-11 0,1 0 0,1 1 0,-13 47 0,19-60 14,0 0-1,0 0 0,-2 0 0,1 0 1,-1-1-1,0 0 0,-1 0 0,-1-1 1,-12 14-1,9-11-313,1 1 1,0-1-1,1 1 1,-10 21-1,10-12-6526</inkml:trace>
</inkml:ink>
</file>

<file path=ppt/ink/ink1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18:59.481"/>
    </inkml:context>
    <inkml:brush xml:id="br0">
      <inkml:brushProperty name="width" value="0.05" units="cm"/>
      <inkml:brushProperty name="height" value="0.05" units="cm"/>
      <inkml:brushProperty name="color" value="#0000FF"/>
    </inkml:brush>
  </inkml:definitions>
  <inkml:trace contextRef="#ctx0" brushRef="#br0">7055 306 24575,'-60'-2'0,"-87"-10"0,54 2 0,79 9 0,-713-67 0,111 36 0,516 29 0,0-2 0,1-5 0,-115-23 0,164 25 0,-1 0 0,-2 3 0,2 1 0,-1 1 0,-1 3 0,-76 9 0,52-5 0,-1-2 0,0-2 0,0-2 0,1-3 0,0-3 0,0-4 0,-87-19 0,95 15 0,-1 3 0,0 2 0,-136-7 0,-516 18 0,323 2 0,270-4 0,-143 4 0,258-1 0,-1 0 0,1 2 0,-1 1 0,1-2 0,-21 8 0,-62 28 0,-6 2 0,52-24 0,0-3 0,-98 18 0,-197 20 0,321-47 0,0 1 0,0-1 0,1 1 0,-47 18 0,55-16 0,-1 1 0,1 0 0,0 0 0,1 1 0,0 0 0,1 1 0,-16 16 0,-212 221 0,195-192 0,4 3 0,-56 100 0,71-108 0,-35 76 0,61-119 0,-43 127 0,37-107 0,3-2 0,-3 57 0,9-64 0,2 0 0,1 0 0,-1 0 0,2-1 0,2 0 0,16 32 0,72 95 0,-63-100 0,-1 2 0,-16-22 0,1 0 0,0-2 0,3 0 0,1-1 0,34 31 0,-5-18 0,1 2 0,2-3 0,2-3 0,76 33 0,-28-15 0,-50-23 0,1-3 0,67 21 0,-61-26 0,2-4 0,1-1 0,100 8 0,192-9 0,-338-11 0,117 0 0,133-16 0,-164 4 0,0-3 0,-1-5 0,163-46 0,-238 57 0,0 3 0,0 0 0,48-5 0,84 0 0,-72 7 0,311-3 0,-267 9 0,47 7 0,-30 0 0,-106-7 0,-1 0 0,58 11 0,-9 3 0,-1-4 0,4-3 0,113 0 0,-107-11 0,110 3 0,-108 8 0,17 0 0,436-6 0,-283-4 0,-95-1 0,195 4 0,-219 7 0,35 2 0,-137-10 0,319-2 0,-342-1 0,-1-1 0,1-2 0,-1 1 0,1-1 0,-1-1 0,-1-2 0,0 0 0,23-11 0,-12 4 0,-1-2 0,0-1 0,-3 0 0,0-2 0,-1 1 0,-2-3 0,1-1 0,24-29 0,-15 11 0,-3 0 0,-3-3 0,0-2 0,26-58 0,-15 16 0,42-134 0,-73 184 0,5-15 0,-4 1 0,-1 0 0,3-70 0,-14 80 0,-5-105 0,2 135 0,-1 0 0,-1 0 0,1 1 0,-1-1 0,-2 0 0,-1 1 0,2 1 0,-2 0 0,-1-2 0,0 2 0,-1 0 0,0 0 0,-1 1 0,-1 0 0,-15-12 0,-31-18 0,39 23 0,-4 2 0,1 0 0,-40-22 0,-140-42 0,147 60 0,-1 2 0,0 2 0,-3 2 0,-78-11 0,87 19 0,-179-28 0,114 15 14,69 10-474,-1 0 1,-62-16-1,92 17-6366</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5T20:40:39.409"/>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1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19:04.596"/>
    </inkml:context>
    <inkml:brush xml:id="br0">
      <inkml:brushProperty name="width" value="0.05" units="cm"/>
      <inkml:brushProperty name="height" value="0.05" units="cm"/>
      <inkml:brushProperty name="color" value="#0000FF"/>
    </inkml:brush>
  </inkml:definitions>
  <inkml:trace contextRef="#ctx0" brushRef="#br0">585 0 24575,'-1'1'0,"-1"1"0,0-2 0,1 1 0,-1 1 0,0 0 0,2-1 0,-3 3 0,2-3 0,0 1 0,-3 6 0,-3 6 0,-125 198 0,111-174 0,-24 42 0,-76 173 0,110-221 0,1-1 0,0 3 0,-10 46 0,2-15 0,9-30 0,2 1 0,-2 0 0,2 3 0,0 0 0,1 1 0,-8 76 0,4-20 0,-21 138 0,30-224 0,-8 49 0,3 1 0,1 1 0,0-1 0,-3 114 0,6 251 0,3-258 0,0 11 0,-6 660 0,-5-310 0,5-108 0,0 500 0,5-676 0,-6-1 0,0-20 0,12 59 0,0-40 0,1 3 0,-1-14 0,-7 125 0,2 103 0,0-420 0,0-1 0,3 1 0,-1 0 0,0-2 0,2 2 0,9 57 0,1-3 0,10 134 0,-20-179 0,1-2 0,2 0 0,9 62 0,-12-84 0,13 42 0,2 5 0,-10-28 0,-1 0 0,-1 2 0,0 2 0,-1-1 0,6 64 0,-8-61 0,-3-12 0,1-1 0,1 1 0,9 48 0,-8-52 0,5 41 0,-8-55 0,0 0 0,1-1 0,-1 0 0,2-1 0,0 1 0,-1-2 0,1 2 0,9 27 0,-1-14 0,19 33 0,-3-4 0,-12-25 0,0-2 0,1-1 0,0-2 0,1-3 0,-1-1 0,3-2 0,30 29 0,-35-46 0,-1 1 0,1-3 0,0-3 0,1-1 0,-1-1 0,18-6 0,-27 5 0,0-2 0,2 1 0,-2-3 0,1 1 0,0-2 0,-1 1 0,0-1 0,0-3 0,1 1 0,8-17 0,6-12 0,-17 31 0,-1-1 0,2 1 0,-1-3 0,0 2 0,0-1 0,-1-2 0,4-11 0,20-76 0,32-118 0,-54 188 0,0 2 0,0-1 0,-1-3 0,6-49 0,3-122 0,-4 78 0,-5 70 0,23-278 0,-19 234 0,-3 1 0,0-115 0,4-54 0,-7 206 0,3-35 0,14-146 0,60-441 0,-76 632 0,2 1 0,-2-2 0,1-78 0,-4-148 0,-2 113 0,2-1731 0,0 1826 0,-2 1 0,-1 1 0,-2 0 0,0 0 0,-12-86 0,11 86 0,1-1 0,-5-88 0,0-32 0,-22-356 0,29 415 0,-7-204 0,10 294 0,-2 2 0,0 0 0,-2 0 0,2 0 0,-11-55 0,7 54 0,2-1 0,-1-1 0,3 1 0,-5-56 0,6 48 0,-14-325 0,9 285 0,1 38 0,1 0 0,-1-55 0,4 79 0,1 1 0,-3-1 0,1 2 0,1-1 0,-3-1 0,-5-36 0,-11-79 0,-2-15 0,3 14 0,15 118 0,2 9 0,-1-1 0,2 1 0,-3-1 0,2 1 0,-6-17 0,-38-115 0,33 99 0,12 36 0,-1 1 0,0 0 0,0-1 0,-1 2 0,-4-13 0,-6-10 0,0-1 0,-12-43 0,-2-7 0,21 68 0,1 3 0,-1 0 0,0 0 0,1 0 0,-3 1 0,2 2 0,-9-8 0,-13-16 0,21 22 0,-2 1 0,0 0 0,1 1 0,-16-4 0,3 1 0,11 5-455,0 1 0,-13 1 0,13 3-6371</inkml:trace>
</inkml:ink>
</file>

<file path=ppt/ink/ink1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0:24.502"/>
    </inkml:context>
    <inkml:brush xml:id="br0">
      <inkml:brushProperty name="width" value="0.05" units="cm"/>
      <inkml:brushProperty name="height" value="0.05" units="cm"/>
      <inkml:brushProperty name="color" value="#0000FF"/>
    </inkml:brush>
  </inkml:definitions>
  <inkml:trace contextRef="#ctx0" brushRef="#br0">1 82 24575,'109'-2'0,"121"4"0,-215 0 0,-1 0 0,-1 1 0,1 0 0,0 1 0,23 10 0,60 37 0,-39-16 0,-10-11 0,-28-17 0,0 3 0,26 19 0,43 25 0,-64-39 0,-1-1 0,33 26 0,-37-24 0,0-1 0,1-1 0,2-2 0,-1-1 0,1 1 0,44 13 0,-47-20 0,0-2 0,0 2 0,0-3 0,30 1 0,84-10 0,-16-14 0,-86 14 0,1-3 0,-2 0 0,1-1 0,42-23 0,-54 24 0,-7 3 0,-1-1 0,1 0 0,-2-2 0,0 0 0,0 0 0,-1 0 0,12-14 0,24-26 0,150-143 0,-180 178 0,-6 7-273,0-1 0,2 1 0,-1 1 0,15-8 0,-8 6-6553</inkml:trace>
</inkml:ink>
</file>

<file path=ppt/ink/ink1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0:33.749"/>
    </inkml:context>
    <inkml:brush xml:id="br0">
      <inkml:brushProperty name="width" value="0.05" units="cm"/>
      <inkml:brushProperty name="height" value="0.05" units="cm"/>
      <inkml:brushProperty name="color" value="#0000FF"/>
    </inkml:brush>
  </inkml:definitions>
  <inkml:trace contextRef="#ctx0" brushRef="#br0">0 1027 24575,'146'-130'0,"11"-9"0,-102 83 0,8-6 0,-3-2 0,63-89 0,-112 136 0,3-1 0,0 3 0,-1 0 0,2 0 0,2 2 0,18-15 0,108-58 0,-69 43 0,-38 21 0,2 2 0,-1 1 0,2 2 0,54-16 0,-16 12 0,77-10 0,-123 26 0,2 3 0,-3 0 0,1 2 0,1 1 0,48 9 0,-40-2 0,27 3 0,-1 3 0,-2 3 0,82 33 0,74 59 0,-201-100 0,-2-3 0,2 1 0,31 7 0,12 4 0,-37-10 40,3-1 0,32 5 0,-48-9-252,2-3 0,0 1 0,-2-1-1,2 0 1,0-1 0,21-4 0,-14-2-6614</inkml:trace>
</inkml:ink>
</file>

<file path=ppt/ink/ink1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9:44.827"/>
    </inkml:context>
    <inkml:brush xml:id="br0">
      <inkml:brushProperty name="width" value="0.05" units="cm"/>
      <inkml:brushProperty name="height" value="0.05" units="cm"/>
      <inkml:brushProperty name="color" value="#0000FF"/>
    </inkml:brush>
  </inkml:definitions>
  <inkml:trace contextRef="#ctx0" brushRef="#br0">663 0 24575,'-7'2'0,"1"3"0,0-2 0,1 4 0,-1 0 0,1-4 0,-2 5 0,2-1 0,0 2 0,0-1 0,0 3 0,0-1 0,0 0 0,-5 15 0,-1 2 0,-40 91 0,1 4 0,4 10 0,-1-1 0,5 11 0,1 1 0,-62 284 0,41-45 0,22-130 0,30-178 0,1 2 0,1 2 0,1-3 0,2 2 0,1 3 0,2-5 0,0 131 0,-1 12 0,-16 126 0,13-229 0,-7 172 0,14 602 0,-1-858 0,2 0 0,-1 1 0,1-1 0,1-4 0,1 5 0,-1-5 0,1 4 0,0-3 0,12 52 0,5 14 0,41 124 0,-15-51 0,-38-132 0,1 0 0,1 0 0,-1-4 0,1-1 0,2 2 0,-2-4 0,3-4 0,-2 4 0,28 34 0,12 11 0,-37-49 0,0 1 0,0-7 0,1 2 0,-1-3 0,2-3 0,-2-4 0,24 15 0,1-15 0,0-3 0,-1-4 0,1-6 0,0-4 0,-1-7 0,51-31 0,-62 28 0,0-7 0,-2-5 0,2 2 0,-1-7 0,-2-1 0,0-6 0,-1-2 0,1-2 0,26-65 0,-6 9 0,-29 68 0,-2 0 0,1-2 0,18-59 0,-20 49 0,-1 0 0,0-4 0,-1 0 0,-2-2 0,16-105 0,20-94 0,-35 201 0,0-2 0,-1-2 0,0-3 0,-2 1 0,7-87 0,-7-18 0,-3 0 0,-5-274 0,-2 188 0,1 128 0,-17-216 0,10 217 0,-2-196 0,9 268 0,-1-3 0,-1 3 0,1 0 0,-2 0 0,-2 0 0,1-2 0,0 7 0,-3-6 0,2 5 0,-13-43 0,0-10 0,8 53 0,2 2 0,-2-2 0,-1 7 0,1-4 0,-2 6 0,0-3 0,-1 4 0,-32-49 0,26 43 0,1-2 0,0-2 0,-34-92 0,23 47 0,-3-2 0,-2 8 0,-71-123 0,102 189 0,-5-4 0,2 1 0,-1-1 0,-1 2 0,1 1 0,-1 1 0,0 3 0,-1 1 0,1 0 0,-1 0 0,1 3 0,0 3 0,-2-2 0,1 2 0,0 4 0,0 0 0,-1 0 0,-19 7 0,22-4-76,-1 1-24,2-2 1,-2 6 0,0-5 0,1 7 0,-1-2 0,1 3 0,-1-1 0,1 0-1,2 5 1,-2-5 0,0 6 0,-7 17 0,-1 26-6727</inkml:trace>
</inkml:ink>
</file>

<file path=ppt/ink/ink1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9:57.081"/>
    </inkml:context>
    <inkml:brush xml:id="br0">
      <inkml:brushProperty name="width" value="0.05" units="cm"/>
      <inkml:brushProperty name="height" value="0.05" units="cm"/>
      <inkml:brushProperty name="color" value="#0000FF"/>
    </inkml:brush>
  </inkml:definitions>
  <inkml:trace contextRef="#ctx0" brushRef="#br0">1 0 24575,'5'1'0,"0"1"0,0-2 0,-1 1 0,1 0 0,0 2 0,0-2 0,-1 1 0,1 0 0,0 1 0,-2-1 0,1 1 0,0 0 0,0 1 0,-1-1 0,1 0 0,0 1 0,-2 1 0,7 5 0,2 7 0,2 2 0,16 36 0,-17-24 0,-1-1 0,9 39 0,-12-40 0,-1-2 0,3 1 0,20 40 0,-18-49 0,-1 1 0,-1 0 0,15 40 0,-15-31 0,0-2 0,24 42 0,-28-55 0,3 0 0,-1-3 0,1 1 0,0 0 0,1 0 0,1-2 0,12 11 0,50 46-31,-50-45 89,33 27 0,-46-43-239,-1 0 0,1-1 0,0 2-1,0-2 1,0-2 0,0 1-1,19 6 1,1-5-6645</inkml:trace>
</inkml:ink>
</file>

<file path=ppt/ink/ink1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0T16:53:12.620"/>
    </inkml:context>
    <inkml:brush xml:id="br0">
      <inkml:brushProperty name="width" value="0.05" units="cm"/>
      <inkml:brushProperty name="height" value="0.05" units="cm"/>
      <inkml:brushProperty name="color" value="#CC0066"/>
    </inkml:brush>
  </inkml:definitions>
  <inkml:trace contextRef="#ctx0" brushRef="#br0">171 145 24575,'0'40'0,"1"45"0,-2-1 0,-25 146 0,-17-35 0,-13 61 0,42-186 0,3-21 0,4 1 0,-6 87 0,16 569 0,-1-647 0,3 0 0,15 65 0,-9-67 0,-2 1 0,0 69 0,-10 1638 0,3-1719 0,9 59 0,-3-57 0,-1 53 0,-7-28 0,17 123 0,-10-139 0,-1 83 0,4 34 0,24 110 0,-5-49 0,-19-89 0,-10-106 0,2 1 0,2 1 0,11 45 0,5-14 0,-5 0 0,-2 2 0,-5 0 0,1 114 0,-11-113 0,-2-29 0,4 0 0,10 86 0,-6-121 0,-2 1 0,3-2 0,0 1 0,0 0 0,1-2 0,8 13 0,11 22 0,-16-26 0,1-1 0,1-1 0,0-2 0,2 1 0,1 1 0,-2-2 0,28 21 0,-9-10 0,3-1 0,60 33 0,-84-53 0,1 0 0,0 0 0,1-2 0,-1 0 0,0 1 0,0-3 0,2 1 0,16 0 0,6-2 0,52-5 0,-68 1 0,1 1 0,-1-2 0,-2 0 0,3-1 0,-2 0 0,-1-2 0,2 1 0,-3-3 0,22-13 0,-6 2 0,58-49 0,-76 58 0,-2-2 0,2 0 0,-3-1 0,1 0 0,-1 0 0,9-20 0,0-9 0,22-72 0,13-25 0,-38 103 0,-2 0 0,-3-1 0,-1 0 0,-1-1 0,-2 0 0,-3 0 0,0-1 0,-3-63 0,-4-2665 0,-1 2734 0,1 0 0,-4 0 0,-9-36 0,-5-25 0,-12-39 0,22 97 0,0 0 0,-6-69 0,14 50 0,2-1 0,2 2 0,2-1 0,2-1 0,23-82 0,-24 115 0,5-39 0,-8 39 0,11-43 0,-6 38 0,0-3 0,-4 2 0,0-63 0,6-40 0,26-144 0,-30 240 0,-2 1 0,-1 0 0,-2 0 0,0 1 0,-4-3 0,-10-50 0,8 48 0,-2-73 0,-2-17 0,8 115 0,-2-1 0,-1 1 0,1 0 0,-2 1 0,-13-30 0,-8-10 0,4-3 0,-29-100 0,47 140 0,-6-24 0,-3-1 0,-1 2 0,-3 0 0,0 1 0,-40-60 0,42 75 0,-17-34 0,22 38 0,-1-1 0,-17-23 0,24 38 0,-1-1 0,-2 2 0,2 0 0,0 0 0,-3-1 0,3 2 0,-3 0 0,1 0 0,-13-6 0,-14-1 0,0 0 0,0 2 0,-69-8 0,-28-9 0,66 12 0,32 9 0,1-3 0,1-1 0,-32-13 0,47 14 0,-2 1 0,0 1 0,0 1 0,1 1 0,-1 1 0,-1 0 0,-38-1 0,51 5 0,-2 0 0,2 1 0,-1 1 0,1-2 0,-1 1 0,1 1 0,-1 1 0,1-1 0,-1 1 0,2 1 0,-2-1 0,2 1 0,-1 0 0,0 0 0,1 1 0,0 0 0,1 0 0,-1 0 0,1 1 0,0 0 0,0 0 0,-7 12 0,5-6 0,-1 3 0,3 0 0,0-1 0,0 1 0,0 0 0,2 0 0,1 0 0,-3 25 0,4 16 0,4 58 0,0-33 0,-1 132-1365,-2-189-5461</inkml:trace>
</inkml:ink>
</file>

<file path=ppt/ink/ink1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0T16:59:52.470"/>
    </inkml:context>
    <inkml:brush xml:id="br0">
      <inkml:brushProperty name="width" value="0.05" units="cm"/>
      <inkml:brushProperty name="height" value="0.05" units="cm"/>
      <inkml:brushProperty name="color" value="#CC0066"/>
    </inkml:brush>
  </inkml:definitions>
  <inkml:trace contextRef="#ctx0" brushRef="#br0">0 0 24575,'5'3'0,"0"-1"0,0 1 0,0 2 0,0-3 0,-1 2 0,1 0 0,-1 1 0,1-2 0,-2 1 0,4 6 0,10 11 0,18 33 0,-24-33 0,3-1 0,24 29 0,38 21 0,-50-47 0,30 32 0,-47-47 0,-1 1 0,2-1 0,0-1 0,0 1 0,0-2 0,18 10 0,72 25 0,-26-12 0,-25-13 0,-38-11 0,3-1 0,-2 1 0,21 10 0,-18-6 0,-1-2 0,1 2 0,1-4 0,-1 1 0,1 1 0,2-4 0,-3 1 0,2 0 0,-1-2 0,1 1 0,0-3 0,18 0 0,14 1 0,62 10 0,28 3 0,-99-13 0,-1-2 0,-1 0 0,1-3 0,54-13 0,-46 5 0,2 4 0,-2 1 0,3 2 0,-1 4 0,90 6 0,-35 8 0,171 44 0,70 18 0,-328-69 0,2 1 0,-3 1 0,2 1 0,-3 0 0,26 18 0,1 1 0,107 64 0,-85-50 0,-4 1 0,70 67 0,-110-92 0,11 9 0,-1 2 0,25 32 0,-26-29 0,0-4 0,56 49 0,26 21 0,31 32 0,-39-40 0,-9-12 0,-57-49 0,-21-14 0,-1 1 0,19 20 0,16 18 0,41 40 0,-66-66 0,3 2 0,-1-5 0,46 35 0,29 14 0,-45-33 0,0-1 0,117 58 0,22 1 0,-25-12 0,-123-64 0,1-5 0,53 14 0,-36-17 0,2-5 0,103 5 0,-123-14 0,33 11 102,-36-4-1569,-19-4-5359</inkml:trace>
</inkml:ink>
</file>

<file path=ppt/ink/ink1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2:39:59.424"/>
    </inkml:context>
    <inkml:brush xml:id="br0">
      <inkml:brushProperty name="width" value="0.05" units="cm"/>
      <inkml:brushProperty name="height" value="0.05" units="cm"/>
      <inkml:brushProperty name="color" value="#AB008B"/>
    </inkml:brush>
  </inkml:definitions>
  <inkml:trace contextRef="#ctx0" brushRef="#br0">539 4 24575,'74'-2'0,"-26"0"0,-1 2 0,1 2 0,78 14 0,-114-13 0,1 0 0,-1 0 0,0 1 0,-1 1 0,1 0 0,-1 1 0,0 0 0,0 0 0,-1 1 0,1 1 0,-2 0 0,1 0 0,-1 1 0,0 0 0,-1 1 0,0-1 0,-1 2 0,12 19 0,-1 8 0,-2 1 0,-1 1 0,-2 0 0,-2 0 0,10 73 0,-18-86 0,0-1 0,-2 0 0,-1 1 0,-1-1 0,-1 1 0,-1-1 0,-2 0 0,-1 0 0,0 0 0,-15 32 0,9-36 0,-1 0 0,0-1 0,-2-1 0,-1 0 0,0-2 0,-1 0 0,-1 0 0,-25 17 0,-169 114 0,208-147 0,-107 65 0,-92 65 0,177-113 0,2 1 0,0 2 0,1 0 0,1 2 0,-28 40 0,-36 48 0,64-87 0,1 0 0,2 2 0,0 0 0,2 2 0,1-1 0,1 2 0,-13 38 0,16-12-155,2 0-1,2 1 0,3 1 0,2-1 1,6 69-1,-2-102-275,0 32-6395</inkml:trace>
</inkml:ink>
</file>

<file path=ppt/ink/ink1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2:14:43.296"/>
    </inkml:context>
    <inkml:brush xml:id="br0">
      <inkml:brushProperty name="width" value="0.05" units="cm"/>
      <inkml:brushProperty name="height" value="0.05" units="cm"/>
      <inkml:brushProperty name="color" value="#E71224"/>
    </inkml:brush>
  </inkml:definitions>
  <inkml:trace contextRef="#ctx0" brushRef="#br0">0 128 24575,'9'-7'0,"-1"0"0,1 0 0,0 1 0,16-7 0,18-13 0,-31 18 0,0 1 0,0 0 0,0 1 0,1 0 0,0 1 0,0 0 0,0 1 0,1 1 0,26-4 0,-9 5 0,0 0 0,0 2 0,43 6 0,-62-3 0,0 0 0,-1 0 0,1 2 0,-1-1 0,0 1 0,0 1 0,18 12 0,16 7 0,-3-4 0,-14-9 0,0 2 0,-2 1 0,35 26 0,-39-26 0,1-1 0,0-1 0,1-2 0,29 11 0,-51-21 0,7 3 0,-1-1 0,1 0 0,0 0 0,0-1 0,0 0 0,0-1 0,0 0 0,0 0 0,0-1 0,1 0 0,-1-1 0,0 1 0,0-2 0,0 0 0,0 0 0,0 0 0,0-1 0,-1-1 0,1 1 0,-1-1 0,0-1 0,0 1 0,0-1 0,-1-1 0,12-10 0,3-6-1365,-3 5-5461</inkml:trace>
</inkml:ink>
</file>

<file path=ppt/ink/ink1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2:15:33.897"/>
    </inkml:context>
    <inkml:brush xml:id="br0">
      <inkml:brushProperty name="width" value="0.05" units="cm"/>
      <inkml:brushProperty name="height" value="0.05" units="cm"/>
      <inkml:brushProperty name="color" value="#E71224"/>
    </inkml:brush>
  </inkml:definitions>
  <inkml:trace contextRef="#ctx0" brushRef="#br0">0 128 24575,'9'-7'0,"-1"0"0,1 0 0,0 1 0,16-7 0,18-13 0,-31 18 0,0 1 0,0 0 0,0 1 0,1 0 0,0 1 0,0 0 0,0 1 0,1 1 0,26-4 0,-9 5 0,0 0 0,0 2 0,43 6 0,-62-3 0,0 0 0,-1 0 0,1 2 0,-1-1 0,0 1 0,0 1 0,18 12 0,16 7 0,-3-4 0,-14-9 0,0 2 0,-2 1 0,35 26 0,-39-26 0,1-1 0,0-1 0,1-2 0,29 11 0,-51-21 0,7 3 0,-1-1 0,1 0 0,0 0 0,0-1 0,0 0 0,0-1 0,0 0 0,0 0 0,0-1 0,1 0 0,-1-1 0,0 1 0,0-2 0,0 0 0,0 0 0,0 0 0,0-1 0,-1-1 0,1 1 0,-1-1 0,0-1 0,0 1 0,0-1 0,-1-1 0,12-10 0,3-6-1365,-3 5-5461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5T20:40:52.247"/>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1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28:48.492"/>
    </inkml:context>
    <inkml:brush xml:id="br0">
      <inkml:brushProperty name="width" value="0.05" units="cm"/>
      <inkml:brushProperty name="height" value="0.05" units="cm"/>
      <inkml:brushProperty name="color" value="#008C3A"/>
    </inkml:brush>
  </inkml:definitions>
  <inkml:trace contextRef="#ctx0" brushRef="#br0">7899 270 24575,'-397'-13'0,"390"12"0,-111-8 0,-122-21 0,-320-98 0,534 123 0,0-1 0,-1 1 0,1 2 0,-1 0 0,-28 0 0,-52-5 0,-33-2 0,-34-2 0,-28 1 0,82 10 0,-270 3 0,134 23 0,129-11 0,-188 11 0,236-22 0,1-4 0,-83-7 0,-104-4 0,137 8 0,-12-6 0,-39-1 0,50 12 0,-231-10 0,83-6 0,35 2 0,123 6 0,-201 6 0,68 24 0,41-1 0,-42-1 0,242-20 0,0 0 0,0 1 0,1 0 0,-1 0 0,1 1 0,0 0 0,0 1 0,0 0 0,1-1 0,-1 2 0,1-1 0,-16 12 0,-1-1 0,-7 1 0,-55 21 0,50-23 0,-38 21 0,5 0 0,23-11 0,-81 51 0,-4 8 0,45-29 0,71-41 0,0-1 0,-18 20 0,-19 14 0,21-20 0,1 2 0,2 1 0,-44 53 0,1-9 0,50-52 0,-36 44 0,52-56 0,1 0 0,1 1 0,0-1 0,0 1 0,2-1 0,-1 2 0,2-2 0,-2 20 0,9 197 0,-1-204 0,0 0 0,2 0 0,1 1 0,2-2 0,16 30 0,-15-36 0,1 1 0,21 22 0,1 0 0,-16-17 0,0-1 0,2 0 0,1-2 0,1 1 0,1-1 0,1-1 0,1-1 0,1-1 0,39 19 0,31 11 0,64 26 0,-132-60 0,1-2 0,1 0 0,0-1 0,31 4 0,10-3 0,0-2 0,120 0 0,51 2 0,-74 8 0,-1 1 0,206 1 0,299-21 0,-627 5 0,0 0 0,0 3 0,-1-1 0,43 13 0,-38-8 0,0-2 0,88 7 0,292-13 0,-217-3 0,-137 2 0,120 11 0,-100-4 0,1-5 0,103-3 0,-66-2 0,62-8 0,-64 3 0,-2 4 0,52-1 0,-136-1 0,0-1 0,67-16 0,-70 12 0,1 2 0,76-7 0,306-29 0,-281 25 0,285-10 0,-292 30 0,128-1 0,-236-3 0,1-1 0,-1 0 0,0-2 0,-1 0 0,43-15 0,-38 10 0,0 2 0,1 1 0,50-7 0,-32 12 0,-38 3 0,1-1 0,-1 0 0,0-1 0,0 0 0,20-5 0,-8 0 0,0-2 0,32-14 0,-46 17 0,0 0 0,0-1 0,-1 0 0,-1 0 0,1 0 0,14-16 0,126-140 0,-146 159 0,62-77 0,-59 71 0,-1-1 0,0 1 0,0-1 0,-2-1 0,0 1 0,2-12 0,7-35 0,-6 33 0,3-48 0,-8 30 0,-5-138 0,1 172 0,-1 0 0,0 0 0,0 1 0,-1-1 0,-9-14 0,6 13 0,2 0 0,-8-21 0,10 23 0,-1 0 0,0 0 0,0-1 0,-1 1 0,0 1 0,-1-1 0,-9-9 0,-57-46 0,15 14 0,38 31 0,9 7 0,-1 1 0,1 0 0,-2 0 0,0 1 0,-25-14 0,-86-46 0,83 44 0,-2 1 0,-53-21 0,77 38 0,-1 2 0,1 0 0,-35-6 0,35 8 0,1 0 0,-1-1 0,2-1 0,-1 0 0,-21-9 0,-33-13 0,21 10 0,8 3 0,0 2 0,-67-14 0,-48-15 0,146 37 0,1-1 0,0 1 0,1-1 0,-1 0 0,-9-9 0,-31-16 0,11 13-1365,21 9-5461</inkml:trace>
</inkml:ink>
</file>

<file path=ppt/ink/ink1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28:55.422"/>
    </inkml:context>
    <inkml:brush xml:id="br0">
      <inkml:brushProperty name="width" value="0.05" units="cm"/>
      <inkml:brushProperty name="height" value="0.05" units="cm"/>
      <inkml:brushProperty name="color" value="#008C3A"/>
    </inkml:brush>
  </inkml:definitions>
  <inkml:trace contextRef="#ctx0" brushRef="#br0">459 36 24575,'-1'12'0,"-1"1"0,0-1 0,-1 0 0,0 0 0,-1 0 0,-7 16 0,0 2 0,-5 18 0,-63 199 0,64-188 0,2 0 0,-6 78 0,-11 126 0,-72 286 0,-6 46 0,100-221 0,11-219 0,-1 108 0,-5 301 0,-12-340 0,0 64 0,14-206 0,-2 4 0,5 0 0,24 170 0,-10-164 0,8 176 0,-24 97 0,-3-145 0,3 1327 0,2-1514 0,1-1 0,10 42 0,-2-11 0,-5-25 0,26 144 0,15-18 0,8 35 0,-52-180 0,12 58 0,-3 0 0,3 115 0,-15-175 0,1 1 0,0-1 0,1 0 0,0 0 0,2 0 0,0 0 0,1-1 0,0 1 0,2-1 0,0 0 0,1-1 0,12 19 0,75 114 0,-36-54 0,-41-64 0,-6-12 0,0 0 0,0 0 0,26 26 0,-11-17 0,109 96 0,-119-110 0,1-1 0,0 0 0,1-2 0,0 0 0,1-1 0,32 10 0,-22-11 0,0 2 0,0 1 0,-1 1 0,-1 2 0,0 1 0,30 21 0,-44-26 0,0 0 0,1-2 0,0 1 0,1-2 0,0 0 0,0-1 0,0 0 0,1-1 0,-1-1 0,1-1 0,0-1 0,28 1 0,-32-2 0,0-2 0,0 0 0,0-1 0,0 0 0,0-1 0,0 0 0,-1-1 0,0 0 0,1-1 0,-1-1 0,-1 0 0,1 0 0,-1-1 0,0 0 0,-1-1 0,0-1 0,10-10 0,2-5 0,-1-2 0,-1-1 0,-2-1 0,0 0 0,-2-1 0,19-46 0,-6 7 0,-3-1 0,-3-1 0,16-84 0,-32 121 0,2 0 0,0 0 0,21-43 0,-17 44 0,0-1 0,-2 0 0,-1-1 0,-2 0 0,7-70 0,14-174 0,-1 1 0,-23-170 0,-8 243 0,3-877 0,2 1061 0,0 0 0,1 1 0,6-24 0,-4 20 0,5-44 0,-10 22 0,-2 0 0,-11-66 0,5 56 0,-1-60 0,-5-54 0,0 20 0,14 20 0,-2-35 0,-1 141 0,-1 1 0,-1 0 0,0 0 0,-2 0 0,-18-39 0,8 21 0,3-3 0,2-1 0,-10-57 0,4 13 0,10 47 0,2 0 0,-2-64 0,9-87 0,2 65 0,-5 26 0,5-111 0,11 101 0,3-43 0,-16 88 0,-3 1 0,-17-99 0,-12-60 0,7 50 0,9 97 0,3 22 0,3-1 0,-3-72 0,9 102 0,0 0 0,-1 0 0,-12-37 0,-4-26 0,12 21 0,4-1 0,4-73 0,-2-54 0,-1 173 0,-1-1 0,-2 1 0,-14-41 0,-7-29 0,19 60 0,-25-63 0,20 65 0,-15-64 0,27 85 0,-1-1 0,-1 1 0,0-1 0,0 1 0,-1 0 0,0 0 0,0 0 0,-2 0 0,1 1 0,-1 0 0,-12-14 0,-2-2 0,-23-35 0,28 37 0,-2 1 0,-25-28 0,8 14 0,-32-29 0,53 52 0,1 0 0,0-1 0,-16-22 0,-21-26 0,20 35 0,-35-26 0,-10-8 0,59 50 0,0 1 0,-1 0 0,0 1 0,0 1 0,-1 0 0,-24-7 0,-2-2 0,23 11 0,-1 1 0,1 1 0,-1 0 0,0 2 0,0 0 0,0 2 0,-34 2 0,10 0 0,37-3 0,0 2 0,-1-1 0,1 1 0,0 1 0,0-1 0,0 1 0,0 1 0,0-1 0,0 1 0,0 1 0,-10 6 0,12-6 0,0 1 0,0 1 0,0-1 0,1 1 0,0 0 0,0 1 0,0-1 0,1 1 0,0 0 0,0 0 0,1 0 0,-3 9 0,-5 11-106,-13 32-314,2 1 1,-21 95-1,38-125-6406</inkml:trace>
</inkml:ink>
</file>

<file path=ppt/ink/ink1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30:55.612"/>
    </inkml:context>
    <inkml:brush xml:id="br0">
      <inkml:brushProperty name="width" value="0.05" units="cm"/>
      <inkml:brushProperty name="height" value="0.05" units="cm"/>
      <inkml:brushProperty name="color" value="#0000FF"/>
    </inkml:brush>
  </inkml:definitions>
  <inkml:trace contextRef="#ctx0" brushRef="#br0">336 33 24575,'-1'13'0,"0"0"0,-1 0 0,-1 0 0,-4 14 0,-3 13 0,-93 601 0,89-554 0,-4 0 0,-51 149 0,44-158 0,2 2 0,4 1 0,4 0 0,3 1 0,-2 152 0,17 803 0,-3-754 0,2-216 0,20 121 0,30 63 0,-25-132 0,18 178 0,-38 287 0,-10-319 0,5-75 0,-5 213 0,-12-257 0,0 35 0,13-84 0,6 246 0,8-213 0,36 151 0,-46-269 0,45 265 0,-36-172 0,-9-74 0,2 1 0,14 59 0,-8-51 0,0 0 0,-3 1 0,-2 0 0,1 72 0,9 70 0,-1-2 0,-15 557 0,1-728 0,1-1 0,-1 1 0,2 0 0,-1 0 0,1-1 0,1 1 0,0-1 0,0 0 0,1 0 0,0 0 0,0 0 0,1-1 0,1 1 0,-1-1 0,12 12 0,-5-8 0,0-2 0,1 1 0,0-1 0,1-1 0,0 0 0,1-1 0,0-1 0,23 9 0,40 15 0,-45-15 0,2-3 0,-1 0 0,2-3 0,0 0 0,51 5 0,-44-11 0,1-3 0,61-6 0,-83 3 0,0-2 0,0 0 0,-1-2 0,1 0 0,-1-2 0,30-14 0,-29 11 0,-3 2 0,-1-1 0,29-21 0,-10 0 0,-3-1 0,0-2 0,-3-1 0,41-58 0,-31 32 0,-3-1 0,36-83 0,-55 98 0,15-58 0,-9 24 0,-18 60 0,-2 1 0,-1-1 0,-1-1 0,1-30 0,-6-92 0,0 57 0,3 73 0,1-1 0,0 1 0,1 0 0,1 0 0,0 0 0,7-17 0,-4 13 0,0 0 0,6-36 0,-5-36 0,-7-171 0,-4 118 0,0 87 0,-10-60 0,-3-54 0,16 132 0,0-36 0,-17-133 0,-2 82 0,6-1 0,3-139 0,9 229 0,3 0 0,1 0 0,1 0 0,2 1 0,2-1 0,21-60 0,-19 71 0,-2 0 0,-1 0 0,-2-1 0,0 0 0,-1 0 0,-2 0 0,0-35 0,-1 17 0,12-66 0,-7 61 0,2-48 0,-8-1094 0,-1 543 0,-1 632 0,0-1 0,0 1 0,-2 0 0,0 0 0,-9-22 0,-7-31 0,-5-96 0,16 99 0,1-82 0,5 52 0,-23-43 0,11 30 0,-2-29 0,10 73 0,-2 1 0,-2 0 0,-30-91 0,37 142 0,-27-118 0,-18-58 0,31 140 0,9 28 0,1 0 0,1-1 0,0 0 0,2-1 0,-3-35 0,6 2 0,3 32 0,-2 1 0,0-1 0,-2 0 0,0 1 0,-2 0 0,-9-30 0,-15-32 0,18 49 0,-2 0 0,-18-34 0,24 53 0,0 0 0,1-1 0,1 1 0,1-1 0,0 0 0,1-1 0,-1-33 0,3 28 0,-3-3 0,-2 0 0,0 0 0,-13-33 0,8 24 0,8 28 0,0 0 0,-1 0 0,0 0 0,0 0 0,-1 0 0,0 1 0,0 0 0,0 0 0,-12-11 0,-3 1 0,0 1 0,-22-14 0,21 17 0,0-2 0,-26-25 0,24 19 0,-1 2 0,0 1 0,-1 1 0,-1 1 0,-1 1 0,-55-21 0,59 26 0,-1 1 0,0 1 0,0 2 0,-1 0 0,0 2 0,0 0 0,-1 2 0,1 1 0,0 1 0,-47 6 0,62-4 0,-1 2 0,2-1 0,-1 1 0,0 0 0,1 1 0,0 0 0,0 1 0,-13 10 0,9-5 0,1 0 0,0 1 0,0 1 0,-15 21 0,-21 60 0,41-81 0,0 0 0,2 0 0,-1 0 0,2 1 0,0 0 0,0 0 0,2 0 0,-3 23 0,3 13 0,4 57 0,0-42 0,-1 5-1365,-1-41-5461</inkml:trace>
</inkml:ink>
</file>

<file path=ppt/ink/ink1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31:05.160"/>
    </inkml:context>
    <inkml:brush xml:id="br0">
      <inkml:brushProperty name="width" value="0.05" units="cm"/>
      <inkml:brushProperty name="height" value="0.05" units="cm"/>
      <inkml:brushProperty name="color" value="#0000FF"/>
    </inkml:brush>
  </inkml:definitions>
  <inkml:trace contextRef="#ctx0" brushRef="#br0">3453 34 24575,'-420'0'0,"394"2"0,0 0 0,-37 9 0,33-5 0,-37 3 0,-60 6 0,78-7 0,-50 0 0,-617-7 0,339-3 0,346 2 0,-31 2 0,-1-4 0,0-2 0,-104-20 0,117 13 0,-1 3 0,-71-4 0,-103 11 0,124 2 0,80 0 0,-1 1 0,1 1 0,0 1 0,0 2 0,0 0 0,1 0 0,-1 2 0,2 1 0,-1 0 0,1 2 0,1 0 0,0 1 0,0 0 0,1 2 0,1 0 0,0 1 0,1 1 0,-17 22 0,16-16 0,0 0 0,1 2 0,-15 31 0,23-41 0,2 0 0,0 0 0,1 1 0,0 0 0,1 0 0,1 0 0,-1 24 0,-11 108 0,2-27 0,11-92 0,-2 5 0,1-1 0,2 1 0,2-1 0,7 44 0,-7-70 0,0 0 0,1 0 0,-1 0 0,2 0 0,-1-1 0,0 1 0,1-1 0,0 0 0,1 0 0,-1-1 0,1 1 0,-1-1 0,2 0 0,-1 0 0,0 0 0,1-1 0,6 4 0,14 5 0,0-1 0,42 13 0,-51-19 0,22 7 0,2-2 0,-1-2 0,1-1 0,0-3 0,1-1 0,41-2 0,369-3 0,-422 0 0,0 0 0,35-9 0,-33 5 0,52-4 0,128 12 0,-105 1 0,122-12 0,-185 2 0,0-2 0,47-17 0,19-4 0,-65 23 0,-1 1 0,61 1 0,41-4 0,-84 0 0,0 2 0,1 4 0,85 5 0,-68 12 0,-54-8 0,43 3 0,-55-9 0,-1 1 0,1 1 0,-1 0 0,0 1 0,0 0 0,0 1 0,15 7 0,-7-3 0,0-1 0,1 0 0,0-2 0,0 0 0,44 2 0,118-7 0,-81-3 0,-73 1 0,1-1 0,32-7 0,-30 3 0,51-2 0,63 11 0,-127 0 0,-1 0 0,0 2 0,0 0 0,-1 1 0,29 12 0,-30-11 0,0 0 0,0-1 0,0-1 0,0-1 0,1 0 0,19 0 0,111-5 0,-66-1 0,378 3 0,-450-1 0,1-1 0,-1 0 0,1 0 0,-1-1 0,0-1 0,0 1 0,0-2 0,11-6 0,29-11 0,-35 17 0,-1-1 0,1-1 0,-1 0 0,-1-1 0,0-1 0,0 0 0,0 0 0,-1-2 0,-1 1 0,1-1 0,-2-1 0,0 0 0,13-20 0,7-10 0,-6 11 0,-1-2 0,-2 0 0,-2-1 0,-1-1 0,15-39 0,-25 50 0,-1 0 0,-1 0 0,-1 0 0,-1-1 0,1-35 0,-4 32 0,0 9 0,-2-1 0,-2-26 0,2 39 0,-1 1 0,1 0 0,-1 0 0,0 0 0,0 0 0,-1 0 0,0 0 0,0 1 0,0-1 0,-1 1 0,-5-7 0,-6-2 0,1 0 0,-2 1 0,0 1 0,0 0 0,-1 1 0,0 1 0,-20-9 0,-138-48 0,60 26 0,93 33 0,0 2 0,-1 1 0,-31-4 0,27 5 0,-48-14 0,42 9 0,1 1 0,-1 2 0,-1 1 0,-35 0 0,-138 6 0,85 1 0,92-1 0,0 2 0,0 0 0,-30 9 0,19-4 0,-10 2 0,-74 25 0,98-26 0,0-2 0,-31 3 0,-3 2 0,38-7 0,0-1 0,0-1 0,0-1 0,0-1 0,0-1 0,-1-1 0,-39-7 0,51 3-11,-1 1-1,1-2 0,1 0 1,-1 0-1,-17-14 0,1 2-1283,12 8-5531</inkml:trace>
</inkml:ink>
</file>

<file path=ppt/ink/ink1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54:35.956"/>
    </inkml:context>
    <inkml:brush xml:id="br0">
      <inkml:brushProperty name="width" value="0.05" units="cm"/>
      <inkml:brushProperty name="height" value="0.05" units="cm"/>
      <inkml:brushProperty name="color" value="#E71224"/>
    </inkml:brush>
  </inkml:definitions>
  <inkml:trace contextRef="#ctx0" brushRef="#br0">1 0 24575,'126'5'0,"-108"-3"0,0 1 0,-1 1 0,1 1 0,-1 0 0,17 8 0,-18-7 0,1-1 0,-1 0 0,1-1 0,35 2 0,-34-4 0,1 0 0,0 2 0,35 10 0,2 5 0,-37-13 0,0 0 0,29 15 0,-27-10 0,0 0 0,2-2 0,-1 0 0,46 11 0,-57-18 0,0-1 0,0 0 0,0 0 0,0-1 0,1 0 0,-1-1 0,0 0 0,0-1 0,0-1 0,0 1 0,0-2 0,18-7 0,-14 4 0,1 1 0,0 0 0,1 2 0,-1 0 0,27-3 0,-2 3 0,47 4 0,-73-1 0,-1-1 0,1 0 0,-1-1 0,1 0 0,-1-1 0,18-8 0,-15 6 0,1 0 0,0 1 0,24-3 0,87 3-1365,-98 6-5461</inkml:trace>
</inkml:ink>
</file>

<file path=ppt/ink/ink1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54:35.957"/>
    </inkml:context>
    <inkml:brush xml:id="br0">
      <inkml:brushProperty name="width" value="0.05" units="cm"/>
      <inkml:brushProperty name="height" value="0.05" units="cm"/>
      <inkml:brushProperty name="color" value="#E71224"/>
    </inkml:brush>
  </inkml:definitions>
  <inkml:trace contextRef="#ctx0" brushRef="#br0">1 0 24575,'126'5'0,"-108"-3"0,0 1 0,-1 1 0,1 1 0,-1 0 0,17 8 0,-18-7 0,1-1 0,-1 0 0,1-1 0,35 2 0,-34-4 0,1 0 0,0 2 0,35 10 0,2 5 0,-37-13 0,0 0 0,29 15 0,-27-10 0,0 0 0,2-2 0,-1 0 0,46 11 0,-57-18 0,0-1 0,0 0 0,0 0 0,0-1 0,1 0 0,-1-1 0,0 0 0,0-1 0,0-1 0,0 1 0,0-2 0,18-7 0,-14 4 0,1 1 0,0 0 0,1 2 0,-1 0 0,27-3 0,-2 3 0,47 4 0,-73-1 0,-1-1 0,1 0 0,-1-1 0,1 0 0,-1-1 0,18-8 0,-15 6 0,1 0 0,0 1 0,24-3 0,87 3-1365,-98 6-5461</inkml:trace>
</inkml:ink>
</file>

<file path=ppt/ink/ink1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18:59.481"/>
    </inkml:context>
    <inkml:brush xml:id="br0">
      <inkml:brushProperty name="width" value="0.05" units="cm"/>
      <inkml:brushProperty name="height" value="0.05" units="cm"/>
      <inkml:brushProperty name="color" value="#0000FF"/>
    </inkml:brush>
  </inkml:definitions>
  <inkml:trace contextRef="#ctx0" brushRef="#br0">7073 188 24575,'-60'-1'0,"-88"-7"0,56 2 0,78 5 0,-716-40 0,112 22 0,518 16 0,0 0 0,1-3 0,-115-14 0,163 15 0,0 0 0,-1 2 0,0 0 0,-1 2 0,1 1 0,-77 5 0,51-2 0,0-2 0,0-1 0,0-1 0,0-3 0,1-1 0,0-1 0,-87-13 0,95 9 0,-1 2 0,0 1 0,-137-4 0,-518 11 0,326 1 0,270-2 0,-145 2 0,260 0 0,-1 0 0,1 1 0,0-1 0,0 1 0,-21 4 0,-63 17 0,-5 2 0,52-15 0,-1-2 0,-97 11 0,-198 12 0,322-29 0,0 1 0,0 0 0,1 0 0,-47 11 0,54-10 0,1 1 0,0 0 0,0 0 0,1 0 0,0 1 0,1 0 0,-17 10 0,-211 134 0,195-115 0,3 0 0,-55 61 0,71-64 0,-35 45 0,61-73 0,-43 77 0,37-65 0,3 1 0,-3 33 0,9-39 0,2 0 0,0 0 0,1 0 0,1-1 0,1 0 0,18 20 0,71 58 0,-63-61 0,-1 2 0,-16-15 0,1 1 0,1-1 0,2-1 0,1 0 0,34 18 0,-6-9 0,3-1 0,1-1 0,2-1 0,76 20 0,-27-10 0,-51-14 0,1-1 0,68 12 0,-62-16 0,2-2 0,0-1 0,103 6 0,190-6 0,-337-7 0,115 0 0,135-10 0,-164 2 0,-1-1 0,-1-3 0,164-29 0,-239 36 0,0 2 0,1-1 0,46-3 0,85 1 0,-71 3 0,311-1 0,-268 4 0,47 6 0,-29 0 0,-107-5 0,0 1 0,56 6 0,-8 1 0,1-2 0,1-1 0,114-1 0,-105-6 0,107 2 0,-106 4 0,16 1 0,438-5 0,-285-1 0,-95-1 0,197 2 0,-221 5 0,36 0 0,-138-5 0,319-2 0,-342 0 0,0-1 0,0 0 0,-1-1 0,1-1 0,-1 1 0,-1-2 0,0 0 0,24-7 0,-13 3 0,-1-1 0,-1 0 0,-1-2 0,-1 0 0,-1 0 0,-2-2 0,0 1 0,26-19 0,-16 7 0,-3-1 0,-2-1 0,-2 0 0,28-37 0,-16 10 0,42-82 0,-73 113 0,5-9 0,-3 0 0,-3 0 0,4-43 0,-14 49 0,-5-64 0,2 83 0,-1 0 0,0 0 0,-1 0 0,0 0 0,-2 0 0,0 0 0,0 0 0,-1 1 0,-1-1 0,0 1 0,-1 0 0,0 0 0,-1 0 0,-1 1 0,-16-8 0,-29-11 0,37 14 0,-2 1 0,0 0 0,-41-12 0,-140-27 0,148 37 0,-1 1 0,0 2 0,-2 0 0,-80-5 0,88 10 0,-180-17 0,115 10 14,68 6-474,0-1 1,-61-9-1,90 11-6366</inkml:trace>
</inkml:ink>
</file>

<file path=ppt/ink/ink1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19:04.596"/>
    </inkml:context>
    <inkml:brush xml:id="br0">
      <inkml:brushProperty name="width" value="0.05" units="cm"/>
      <inkml:brushProperty name="height" value="0.05" units="cm"/>
      <inkml:brushProperty name="color" value="#0000FF"/>
    </inkml:brush>
  </inkml:definitions>
  <inkml:trace contextRef="#ctx0" brushRef="#br0">587 0 24575,'-2'1'0,"1"0"0,-1 0 0,0 0 0,1 1 0,-1 0 0,1-1 0,-1 2 0,1-1 0,0 0 0,-3 6 0,-4 5 0,-124 201 0,111-177 0,-24 43 0,-77 175 0,111-224 0,1 1 0,0 1 0,-10 48 0,3-16 0,8-30 0,1 1 0,0 1 0,0 1 0,2 1 0,0 1 0,-8 77 0,4-21 0,-21 139 0,29-225 0,-6 49 0,1 1 0,2 1 0,0 0 0,-3 112 0,6 254 0,3-259 0,0 10 0,-6 663 0,-4-313 0,3-106 0,1 500 0,5-678 0,-6 1 0,0-22 0,12 60 0,1-41 0,-1 4 0,0-15 0,-7 126 0,2 103 0,0-421 0,1 0 0,1 0 0,0 0 0,1-1 0,0 0 0,11 59 0,-1-4 0,12 135 0,-21-181 0,1 0 0,1-1 0,11 62 0,-13-84 0,13 42 0,1 5 0,-9-28 0,-1 1 0,0 1 0,-1 1 0,-1 1 0,6 63 0,-9-61 0,-1-12 0,0 0 0,1-1 0,9 49 0,-8-51 0,5 40 0,-8-55 0,0 0 0,1-1 0,-1 0 0,2 0 0,-1-1 0,1 0 0,0 0 0,8 28 0,1-14 0,18 34 0,-3-6 0,-12-23 0,0-2 0,1-3 0,0-1 0,1-2 0,0-2 0,1-2 0,32 28 0,-36-44 0,-1-1 0,1-2 0,0-2 0,1-2 0,-1-1 0,17-6 0,-25 4 0,-1 0 0,1-1 0,0-1 0,0 0 0,-1-2 0,1 0 0,-1 0 0,1-2 0,-1 0 0,9-17 0,6-13 0,-17 32 0,0 0 0,0-1 0,0-1 0,0 0 0,0 0 0,-1-1 0,4-13 0,21-75 0,30-119 0,-53 190 0,0 0 0,0 0 0,-1-2 0,6-51 0,4-122 0,-5 80 0,-5 68 0,23-278 0,-20 235 0,-2 0 0,1-114 0,2-55 0,-5 208 0,2-38 0,14-144 0,59-443 0,-73 635 0,-1-1 0,-1-1 0,1-78 0,-4-149 0,-1 114 0,1-1737 0,-1 1833 0,-1 0 0,-1 0 0,-2 1 0,0 0 0,-12-86 0,10 85 0,2 0 0,-4-88 0,-1-33 0,-22-356 0,28 416 0,-5-206 0,8 297 0,0 1 0,-2 0 0,0 0 0,0 0 0,-9-55 0,6 53 0,2 0 0,-1-1 0,2 0 0,-3-54 0,5 46 0,-14-325 0,8 286 0,2 38 0,2 0 0,-2-55 0,4 79 0,0 1 0,-1-1 0,0 1 0,0 0 0,-1 0 0,-6-37 0,-11-80 0,-3-15 0,4 16 0,15 116 0,2 9 0,0 1 0,0-1 0,-1 1 0,0 0 0,-5-18 0,-38-114 0,34 99 0,10 36 0,0 1 0,0 0 0,0 0 0,-1 0 0,-4-12 0,-6-10 0,0-2 0,-12-42 0,-2-7 0,21 69 0,1 1 0,-1 1 0,0 0 0,0 1 0,-1 0 0,1 1 0,-9-7 0,-13-16 0,20 22 0,0 1 0,-1 0 0,0 2 0,-15-6 0,3 2 0,11 5-455,0 2 0,-12-1 0,11 4-6371</inkml:trace>
</inkml:ink>
</file>

<file path=ppt/ink/ink1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0:24.502"/>
    </inkml:context>
    <inkml:brush xml:id="br0">
      <inkml:brushProperty name="width" value="0.05" units="cm"/>
      <inkml:brushProperty name="height" value="0.05" units="cm"/>
      <inkml:brushProperty name="color" value="#0000FF"/>
    </inkml:brush>
  </inkml:definitions>
  <inkml:trace contextRef="#ctx0" brushRef="#br0">1 82 24575,'109'-2'0,"122"5"0,-216-2 0,-1 1 0,-1 1 0,1 0 0,0 1 0,24 10 0,58 38 0,-37-18 0,-11-10 0,-28-16 0,-1 2 0,28 19 0,42 25 0,-64-40 0,-1 1 0,33 25 0,-37-24 0,1-1 0,0-2 0,1 0 0,1-1 0,-1-1 0,46 14 0,-48-20 0,0-1 0,0 0 0,0-2 0,31 1 0,82-10 0,-14-14 0,-87 14 0,0-2 0,0-1 0,0-2 0,42-22 0,-54 24 0,-7 3 0,-1-1 0,1-1 0,-2 0 0,1-1 0,-1 0 0,-1-1 0,11-13 0,26-25 0,150-144 0,-181 177 0,-6 7-273,0 1 0,1 0 0,0 1 0,16-8 0,-10 6-6553</inkml:trace>
</inkml:ink>
</file>

<file path=ppt/ink/ink1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0:33.749"/>
    </inkml:context>
    <inkml:brush xml:id="br0">
      <inkml:brushProperty name="width" value="0.05" units="cm"/>
      <inkml:brushProperty name="height" value="0.05" units="cm"/>
      <inkml:brushProperty name="color" value="#0000FF"/>
    </inkml:brush>
  </inkml:definitions>
  <inkml:trace contextRef="#ctx0" brushRef="#br0">0 1030 24575,'147'-130'0,"9"-9"0,-100 82 0,7-5 0,-3-3 0,63-88 0,-111 136 0,1 0 0,1 1 0,0 1 0,1 0 0,1 2 0,19-15 0,109-59 0,-69 45 0,-39 20 0,1 1 0,1 3 0,1 0 0,54-15 0,-16 12 0,78-10 0,-124 26 0,1 3 0,-1 0 0,0 2 0,1 1 0,48 9 0,-39-2 0,25 3 0,0 3 0,-1 3 0,81 33 0,75 60 0,-203-102 0,0-1 0,1 0 0,31 7 0,12 3 0,-36-8 40,1-2 0,33 5 0,-47-10-252,1-1 0,-1 0 0,0-1-1,1 0 1,-1-1 0,23-4 0,-15-2-6614</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5T20:41:32.131"/>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1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9:44.827"/>
    </inkml:context>
    <inkml:brush xml:id="br0">
      <inkml:brushProperty name="width" value="0.05" units="cm"/>
      <inkml:brushProperty name="height" value="0.05" units="cm"/>
      <inkml:brushProperty name="color" value="#0000FF"/>
    </inkml:brush>
  </inkml:definitions>
  <inkml:trace contextRef="#ctx0" brushRef="#br0">664 0 24575,'-6'1'0,"0"0"0,0 0 0,0 1 0,0 0 0,1-1 0,-1 1 0,1 0 0,0 1 0,0-1 0,0 1 0,0 0 0,0 0 0,-5 4 0,-1 1 0,-41 26 0,2 1 0,3 3 0,1 0 0,3 3 0,2 0 0,-61 82 0,39-13 0,23-37 0,30-52 0,1 1 0,1 0 0,1 0 0,2 0 0,1 1 0,1-1 0,2 37 0,-3 4 0,-14 36 0,11-66 0,-5 50 0,13 173 0,-1-247 0,2 0 0,-1 0 0,1 0 0,1-1 0,0 1 0,1-1 0,0 1 0,0-1 0,12 15 0,6 4 0,39 36 0,-14-15 0,-38-38 0,1 0 0,1 0 0,-1-1 0,2 0 0,0 0 0,0-1 0,1-1 0,0 1 0,27 10 0,12 3 0,-37-14 0,0 0 0,0-2 0,1 1 0,-1-1 0,2-1 0,-1-1 0,22 4 0,2-4 0,0-1 0,-1-1 0,1-2 0,0-1 0,-1-2 0,52-9 0,-63 8 0,0-2 0,-1-1 0,0 0 0,0-2 0,-2 0 0,1-2 0,-2 0 0,0-1 0,28-19 0,-7 3 0,-29 20 0,-2-1 0,1 0 0,18-17 0,-20 14 0,-1 0 0,0-1 0,-1 0 0,-1-1 0,14-30 0,21-27 0,-34 58 0,-1-1 0,-1 0 0,-1-1 0,0 0 0,6-25 0,-7-5 0,-3 0 0,-6-79 0,0 54 0,-1 37 0,-15-62 0,9 62 0,-3-56 0,10 77 0,-1-1 0,0 1 0,-1 0 0,-1 0 0,-1 0 0,0 0 0,-1 1 0,-1-1 0,0 1 0,-12-12 0,0-3 0,9 15 0,0 1 0,-1-1 0,0 2 0,-1-1 0,-1 2 0,0-1 0,-1 1 0,-32-14 0,26 12 0,0 0 0,1-1 0,-33-26 0,21 13 0,-2 0 0,-2 2 0,-70-36 0,100 55 0,-3-1 0,0 0 0,0 0 0,-1 0 0,1 1 0,-1 0 0,0 1 0,-1 0 0,1 0 0,-1 0 0,0 1 0,1 1 0,-1-1 0,0 1 0,0 1 0,-1 0 0,1 0 0,-21 2 0,24-1-76,-2 0-24,1 0 1,-1 1 0,0-1 0,1 2 0,-1-1 0,1 1 0,0 0 0,0 0-1,1 1 1,-1-1 0,1 2 0,-9 4 0,0 8-6727</inkml:trace>
</inkml:ink>
</file>

<file path=ppt/ink/ink1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9:57.081"/>
    </inkml:context>
    <inkml:brush xml:id="br0">
      <inkml:brushProperty name="width" value="0.05" units="cm"/>
      <inkml:brushProperty name="height" value="0.05" units="cm"/>
      <inkml:brushProperty name="color" value="#0000FF"/>
    </inkml:brush>
  </inkml:definitions>
  <inkml:trace contextRef="#ctx0" brushRef="#br0">1 0 24575,'5'1'0,"0"0"0,0 0 0,-1 0 0,1 0 0,0 1 0,0 0 0,-1 0 0,1 0 0,-1 1 0,0-1 0,0 1 0,0 0 0,0 0 0,0 1 0,-1-1 0,1 1 0,-1 0 0,5 7 0,4 6 0,0 2 0,17 36 0,-16-24 0,-2 0 0,9 38 0,-13-41 0,1 0 0,2-1 0,20 42 0,-19-50 0,0 1 0,-1 0 0,16 41 0,-17-33 0,2 0 0,22 41 0,-26-55 0,1-1 0,1-1 0,0 0 0,0 0 0,1 0 0,1-2 0,12 11 0,50 46-31,-50-45 89,34 27 0,-48-42-239,0-1 0,1-1 0,0 1-1,0-1 1,0-1 0,1 0-1,17 5 1,2-4-6645</inkml:trace>
</inkml:ink>
</file>

<file path=ppt/ink/ink1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54:35.956"/>
    </inkml:context>
    <inkml:brush xml:id="br0">
      <inkml:brushProperty name="width" value="0.05" units="cm"/>
      <inkml:brushProperty name="height" value="0.05" units="cm"/>
      <inkml:brushProperty name="color" value="#E71224"/>
    </inkml:brush>
  </inkml:definitions>
  <inkml:trace contextRef="#ctx0" brushRef="#br0">1 0 24575,'126'5'0,"-108"-3"0,-1 1 0,1 1 0,-1 1 0,1 0 0,16 8 0,-18-8 0,0 0 0,0 0 0,2-1 0,33 2 0,-33-3 0,2-2 0,-2 4 0,36 9 0,1 5 0,-35-13 0,-1 0 0,28 14 0,-25-9 0,-1 1 0,1-4 0,1 1 0,44 11 0,-55-17 0,-2-2 0,1-1 0,0 1 0,0-1 0,1 0 0,-1-1 0,0 1 0,0-3 0,-1 1 0,2-1 0,-1 0 0,18-9 0,-14 5 0,1 2 0,0-1 0,0 2 0,1-1 0,25-1 0,-1 2 0,47 4 0,-73-1 0,-1-2 0,1 2 0,-2-3 0,2 2 0,0-2 0,17-9 0,-15 7 0,1 1 0,-1 0 0,26-4 0,85 4-1365,-96 7-5461</inkml:trace>
</inkml:ink>
</file>

<file path=ppt/ink/ink1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54:35.957"/>
    </inkml:context>
    <inkml:brush xml:id="br0">
      <inkml:brushProperty name="width" value="0.05" units="cm"/>
      <inkml:brushProperty name="height" value="0.05" units="cm"/>
      <inkml:brushProperty name="color" value="#E71224"/>
    </inkml:brush>
  </inkml:definitions>
  <inkml:trace contextRef="#ctx0" brushRef="#br0">1 0 24575,'126'5'0,"-108"-3"0,-1 1 0,1 1 0,-1 1 0,1 0 0,16 8 0,-18-8 0,0 0 0,0 0 0,2-1 0,33 2 0,-33-3 0,2-2 0,-2 4 0,36 9 0,1 5 0,-35-13 0,-1 0 0,28 14 0,-25-9 0,-1 1 0,1-4 0,1 1 0,44 11 0,-55-17 0,-2-2 0,1-1 0,0 1 0,0-1 0,1 0 0,-1-1 0,0 1 0,0-3 0,-1 1 0,2-1 0,-1 0 0,18-9 0,-14 5 0,1 2 0,0-1 0,0 2 0,1-1 0,25-1 0,-1 2 0,47 4 0,-73-1 0,-1-2 0,1 2 0,-2-3 0,2 2 0,0-2 0,17-9 0,-15 7 0,1 1 0,-1 0 0,26-4 0,85 4-1365,-96 7-5461</inkml:trace>
</inkml:ink>
</file>

<file path=ppt/ink/ink1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1T17:51:59.130"/>
    </inkml:context>
    <inkml:brush xml:id="br0">
      <inkml:brushProperty name="width" value="0.05" units="cm"/>
      <inkml:brushProperty name="height" value="0.05" units="cm"/>
      <inkml:brushProperty name="color" value="#CC0066"/>
    </inkml:brush>
  </inkml:definitions>
  <inkml:trace contextRef="#ctx0" brushRef="#br0">1 1482 24575,'8'-8'0,"-1"-2"0,1 0 0,-3 0 0,1 0 0,8-20 0,4-5 0,12-19 0,-15 25 0,3 0 0,38-49 0,-35 51 0,182-194 0,-156 174 0,3 2 0,83-57 0,-58 51 0,4 4 0,1 3 0,2 4 0,166-59 0,-170 78 0,1 3 0,1 3 0,91-5 0,-81 12 0,294-12 0,-354 20 0,0-2 0,1-1 0,-1-2 0,0-2 0,39-11 0,-21 1 0,-2-1 0,64-37 0,-98 47-63,125-73 254,-125 72-377,1-1-1,-2-1 0,1 0 1,0-2-1,-2 2 0,0-2 1,13-22-1,-8 8-6639</inkml:trace>
</inkml:ink>
</file>

<file path=ppt/ink/ink1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1T17:53:52.445"/>
    </inkml:context>
    <inkml:brush xml:id="br0">
      <inkml:brushProperty name="width" value="0.05" units="cm"/>
      <inkml:brushProperty name="height" value="0.05" units="cm"/>
      <inkml:brushProperty name="color" value="#CC0066"/>
    </inkml:brush>
  </inkml:definitions>
  <inkml:trace contextRef="#ctx0" brushRef="#br0">1776 144 24575,'-61'-1'0,"-2"3"0,2 2 0,-120 23 0,91-3 0,-155 34 0,206-52 0,0 1 0,2 2 0,-46 19 0,56-20 0,-2 0 0,0-2 0,0-1 0,-54 3 0,48-6 0,1 2 0,-66 16 0,66-10 0,12-4 0,0 0 0,1 2 0,0 1 0,-32 17 0,20-4 0,-44 40 0,46-35 0,-56 36 0,79-60 0,1 2 0,-1 0 0,2 0 0,-2 0 0,2 2 0,0-1 0,0-1 0,1 2 0,-2 1 0,2-2 0,0 2 0,2-2 0,-1 3 0,0-2 0,0 2 0,1-2 0,0 1 0,1 1 0,0-1 0,-1 14 0,1-9 0,0 1 0,2 0 0,0 0 0,0-1 0,1 2 0,0-1 0,2 0 0,8 26 0,-5-21 0,4 1 0,-1-2 0,1 1 0,1 0 0,16 18 0,8 12 0,-22-26 0,4-2 0,-1 0 0,1-1 0,36 33 0,116 77 0,-138-109 0,0-1 0,2-3 0,38 17 0,111 34 0,-127-50 0,24 6 0,2-4 0,2-4 0,131 11 0,378-16 0,-358-14 0,191 20 0,229-7 0,-447-23 0,79-2 0,-169 16 0,-1 4 0,130 25 0,53 10 0,-208-31 0,2-4 0,92-6 0,-49-3 0,570 4 0,-522-14 0,-30 1 0,493 10 0,-329 4 0,-115-14 0,10-2 0,412 16 0,-616-1 0,1-1 0,0-1 0,-2 1 0,2-1 0,-1 0 0,0-1 0,0 0 0,-1-1 0,2-1 0,-2 2 0,-1-2 0,11-5 0,6-9 0,-1-1 0,31-31 0,-30 26 0,18-20 0,58-83 0,-61 74 0,54-54 0,52-21 0,-93 78 0,-9 12 0,65-79 0,-59 55 0,-6 10 0,35-59 0,-74 105 0,0 1 0,-2 1 0,1-2 0,1 0 0,-3 1 0,1 0 0,0-2 0,-1 2 0,0-1 0,-1 0 0,1 1 0,-1-1 0,0 0 0,-2-11 0,2 13 0,-1 1 0,-1-1 0,0 1 0,1 0 0,-2-1 0,2 0 0,-2 2 0,1-1 0,-1 0 0,1 0 0,-2 1 0,2 0 0,-2-1 0,0 1 0,2 0 0,-2 1 0,-1-1 0,2 1 0,0-1 0,-2 1 0,1-1 0,-5 1 0,-16-7 0,0 3 0,0 1 0,-31-3 0,7 1 0,-56-3 0,-1 3 0,-118 9 0,74 0 0,-725-2 0,694 13 0,38-1 0,78-9 0,0-5 0,2-1 0,-1-5 0,-1-1 0,1-3 0,-98-33 0,108 30 0,0 0 0,-80-9 0,-114 2 0,176 17 0,-49-3 0,-364-43 0,-61-58 0,150 45 0,313 58 0,-142 9 0,120 10 0,-24 4 0,-23-19 0,-41 4 0,1 25 0,-3 13 0,141-26 0,0-2 0,-99 7 0,81-19 0,35 0 0,-1 1 0,-44 8 0,-72 10 0,103-15 0,1 2 0,-96 25 0,-199 107 0,335-133 0,-2-2 0,0 1 0,1-1 0,-1-1 0,0 1 0,-16-2 0,-74-2 0,44-2 0,-227 3-1365,262 0-5461</inkml:trace>
</inkml:ink>
</file>

<file path=ppt/ink/ink1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9T16:29:13.215"/>
    </inkml:context>
    <inkml:brush xml:id="br0">
      <inkml:brushProperty name="width" value="0.05" units="cm"/>
      <inkml:brushProperty name="height" value="0.05" units="cm"/>
      <inkml:brushProperty name="color" value="#E71224"/>
    </inkml:brush>
  </inkml:definitions>
  <inkml:trace contextRef="#ctx0" brushRef="#br0">3717 174 24575,'-637'0'0,"603"-2"0,1-1 0,-66-16 0,62 10 0,-75-7 0,54 15 0,27 1 0,1-1 0,-59-11 0,62 7 0,0 2 0,-35-1 0,29 3 0,-32-6 0,-110-22 0,129 22 0,0 3 0,0 2 0,-56 4 0,54 0 0,0-1 0,-86-12 0,90 3 0,-20-4 0,-1 2 0,-77-1 0,19 10 0,-162 4 0,252 1 0,0 2 0,-38 11 0,-33 6 0,83-19 0,1 2 0,0 0 0,-28 13 0,27-10 0,-1-1 0,-38 9 0,-31 5 0,61-13 0,-1-2 0,-35 5 0,42-10 0,1 1 0,-1 1 0,1 1 0,0 1 0,0 1 0,1 1 0,-34 17 0,52-23 0,1 1 0,0-1 0,-1 1 0,1 1 0,0-1 0,0 0 0,0 1 0,1-1 0,-1 1 0,1 0 0,0-1 0,-2 8 0,-16 54 0,10-28 0,6-19 0,0 1 0,0-1 0,2 1 0,0-1 0,1 1 0,2 23 0,19 113 0,-14-118 0,-3-22 0,1-1 0,0 1 0,1 0 0,0-1 0,1 0 0,1 0 0,0-1 0,1 0 0,0 0 0,1-1 0,1 0 0,18 18 0,44 53 0,-63-71 0,1-1 0,0 0 0,0-1 0,1 0 0,0-1 0,1 0 0,0-1 0,1 0 0,-1-1 0,2 0 0,-1-1 0,17 6 0,11 1 0,-1 3 0,44 23 0,-41-18 0,60 20 0,-80-34 0,1-2 0,0-1 0,0 0 0,27-1 0,102-5 0,-67-1 0,-82 3 0,40 1 0,0-3 0,0-1 0,55-13 0,-62 7 0,1 2 0,0 1 0,0 2 0,1 2 0,-1 1 0,1 2 0,42 6 0,-41-2 0,0-3 0,0-1 0,79-9 0,14 0 0,-117 8 0,64-1 0,97-13 0,-171 13 0,96-15 0,144-3 0,2216 21 0,-2442-1 0,0 1 0,30 7 0,26 2 0,341-8 0,-214-5 0,-191 2 0,-1-1 0,0 0 0,1-1 0,-1 0 0,0-1 0,0 0 0,0-1 0,-1 0 0,1-1 0,-1 0 0,18-12 0,-14 7 0,-1-1 0,0 0 0,-1-1 0,0-1 0,-1 1 0,0-2 0,11-18 0,58-101 0,-68 114 0,0 1 0,30-34 0,-32 42 0,0-2 0,0 1 0,-2-2 0,1 1 0,-1-1 0,-1 0 0,-1-1 0,7-17 0,8-26 0,-17 51 0,-1-1 0,0 0 0,0 0 0,0-1 0,-1 1 0,-1 0 0,1-1 0,-1 1 0,0-1 0,-1 0 0,0 1 0,0-1 0,0 0 0,-1 1 0,-3-11 0,3 15 0,0-1 0,0 0 0,-1 1 0,1 0 0,-1-1 0,0 1 0,0 0 0,-1 0 0,1 0 0,0 0 0,-1 0 0,0 1 0,-5-5 0,-1 1 0,-1 1 0,1 0 0,-16-5 0,14 5 0,0 1 0,0-2 0,-12-8 0,1 1 0,0 0 0,-25-10 0,-29-17 0,47 25 0,-2 0 0,1 2 0,-2 2 0,-50-13 0,55 18 0,-52-3 0,3 0 0,-70-3 0,107 11 0,0-2 0,-66-14 0,72 9 0,0 1 0,-1 2 0,-62-2 0,66 5 0,1-1 0,0-1 0,-40-12 0,-10-1 0,-44-16 0,85 22 0,18 6 0,1 2 0,-1 0 0,0 2 0,-32 0 0,27 1 0,-1-1 0,-28-4 0,5-3 0,-1 2 0,0 2 0,0 2 0,-65 7 0,95-2 0,0 1 0,-35 13 0,36-11 0,0 0 0,0-1 0,-20 2 0,-3-1 0,1 3 0,1 1 0,-50 20 0,56-19 0,-25 14 0,47-19 0,0-1 0,0 0 0,0-1 0,-1 0 0,1-1 0,-1 0 0,-13 1 0,-72 7 0,-19 1 0,4-12-1365,86 0-5461</inkml:trace>
</inkml:ink>
</file>

<file path=ppt/ink/ink1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8T21:41:00.759"/>
    </inkml:context>
    <inkml:brush xml:id="br0">
      <inkml:brushProperty name="width" value="0.05" units="cm"/>
      <inkml:brushProperty name="height" value="0.05" units="cm"/>
      <inkml:brushProperty name="color" value="#E71224"/>
    </inkml:brush>
  </inkml:definitions>
  <inkml:trace contextRef="#ctx0" brushRef="#br0">0 4068 24575,'4'-2'0,"0"0"0,0 0 0,-1 0 0,1 0 0,-1 0 0,1-1 0,-1 1 0,0-1 0,0 0 0,0 0 0,2-4 0,7-5 0,154-145 0,-145 134 0,-1-1 0,-2 0 0,0-1 0,-2-1 0,20-42 0,-26 38 0,-2 0 0,-1-1 0,-1 0 0,-2 0 0,1-44 0,-4 62 0,2-125 0,-5 98 0,3 0 0,1 1 0,2-1 0,1 0 0,14-47 0,6 16 0,3 1 0,3 2 0,46-74 0,-51 104 0,2 1 0,2 1 0,44-41 0,-33 36 0,13-11 0,3 2 0,97-65 0,5 21 0,-22 13 0,205-122 0,-15 30 0,-270 141 0,88-64 0,46-55 0,-15 12 0,-97 81 0,94-51 0,-120 79 0,19-10 0,125-51 0,287-69 0,79-29 0,-265 67 0,85-27 0,-308 125 0,-45 16 0,-1-1 0,-1-2 0,49-25 0,-7-8 0,-43 25 0,1 1 0,1 2 0,46-19 0,-14 11-84,-38 14-129,1 1-1,0 1 1,0 1-1,1 1 1,44-5-1,-40 10-6612</inkml:trace>
</inkml:ink>
</file>

<file path=ppt/ink/ink1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18:59.481"/>
    </inkml:context>
    <inkml:brush xml:id="br0">
      <inkml:brushProperty name="width" value="0.05" units="cm"/>
      <inkml:brushProperty name="height" value="0.05" units="cm"/>
      <inkml:brushProperty name="color" value="#0000FF"/>
    </inkml:brush>
  </inkml:definitions>
  <inkml:trace contextRef="#ctx0" brushRef="#br0">7055 352 24575,'-60'-2'0,"-87"-12"0,54 3 0,79 10 0,-713-78 0,111 43 0,516 32 0,0-2 0,1-6 0,-115-25 0,164 27 0,-1 1 0,-2 3 0,2 2 0,-1 0 0,-1 4 0,-76 10 0,52-5 0,-1-2 0,0-3 0,0-3 0,1-3 0,0-3 0,0-4 0,-87-24 0,95 20 0,-1 2 0,0 2 0,-136-8 0,-516 21 0,323 3 0,270-6 0,-143 6 0,258-2 0,-1 0 0,1 2 0,-1 2 0,1-3 0,-21 9 0,-62 33 0,-6 2 0,52-27 0,0-4 0,-98 20 0,-197 24 0,321-54 0,0 0 0,0 0 0,1 1 0,-47 20 0,55-18 0,-1 2 0,1-1 0,0-1 0,1 4 0,0-2 0,1 1 0,-16 19 0,-212 254 0,195-221 0,4 4 0,-56 115 0,71-124 0,-35 87 0,61-138 0,-43 147 0,37-123 0,3-2 0,-3 66 0,9-75 0,2 1 0,1-1 0,-1 1 0,2-1 0,2-1 0,16 37 0,72 111 0,-63-117 0,-1 3 0,-16-25 0,1-1 0,0-2 0,3 0 0,1 0 0,34 34 0,-5-19 0,1 1 0,2-3 0,2-3 0,76 37 0,-28-17 0,-50-26 0,1-4 0,67 25 0,-61-31 0,2-4 0,1-1 0,100 9 0,192-10 0,-338-13 0,117 0 0,133-19 0,-164 5 0,0-3 0,-1-6 0,163-53 0,-238 66 0,0 3 0,0 0 0,48-5 0,84-1 0,-72 8 0,311-2 0,-267 8 0,47 10 0,-30-1 0,-106-7 0,-1-1 0,58 13 0,-9 3 0,-1-4 0,4-3 0,113-1 0,-107-13 0,110 5 0,-108 8 0,17 1 0,436-9 0,-283-3 0,-95 0 0,195 2 0,-219 10 0,35 2 0,-137-12 0,319-2 0,-342-2 0,-1 0 0,1-2 0,-1 0 0,1-2 0,-1 1 0,-1-4 0,0 1 0,23-12 0,-12 4 0,-1-3 0,0 0 0,-3-2 0,0 0 0,-1-1 0,-2-2 0,1-1 0,24-34 0,-15 13 0,-3-1 0,-3-2 0,0-2 0,26-68 0,-15 18 0,42-153 0,-73 212 0,5-19 0,-4 2 0,-1 0 0,3-80 0,-14 92 0,-5-121 0,2 155 0,-1 0 0,-1 1 0,1 0 0,-1-1 0,-2 1 0,1 0 0,-2 1 0,0 0 0,-1-1 0,0 1 0,-1 1 0,0 0 0,-1 0 0,-1 1 0,-15-14 0,-31-21 0,39 26 0,-4 3 0,1 0 0,-40-26 0,-140-48 0,147 70 0,-1 2 0,0 1 0,-3 4 0,-78-14 0,87 22 0,-179-31 0,114 16 14,69 13-474,-1-2 1,-62-17-1,92 19-6366</inkml:trace>
</inkml:ink>
</file>

<file path=ppt/ink/ink1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19:04.596"/>
    </inkml:context>
    <inkml:brush xml:id="br0">
      <inkml:brushProperty name="width" value="0.05" units="cm"/>
      <inkml:brushProperty name="height" value="0.05" units="cm"/>
      <inkml:brushProperty name="color" value="#0000FF"/>
    </inkml:brush>
  </inkml:definitions>
  <inkml:trace contextRef="#ctx0" brushRef="#br0">585 0 24575,'-1'1'0,"-1"1"0,0-2 0,1 1 0,-1 1 0,0 0 0,2-1 0,-3 3 0,2-3 0,0 1 0,-3 6 0,-3 6 0,-125 198 0,111-174 0,-24 42 0,-76 173 0,110-221 0,1-1 0,0 3 0,-10 46 0,2-15 0,9-30 0,2 1 0,-2 0 0,2 3 0,0 0 0,1 1 0,-8 76 0,4-20 0,-21 138 0,30-224 0,-8 49 0,3 1 0,1 1 0,0-1 0,-3 114 0,6 251 0,3-258 0,0 11 0,-6 660 0,-5-310 0,5-108 0,0 500 0,5-676 0,-6-1 0,0-20 0,12 59 0,0-40 0,1 3 0,-1-14 0,-7 125 0,2 103 0,0-420 0,0-1 0,3 1 0,-1 0 0,0-2 0,2 2 0,9 57 0,1-3 0,10 134 0,-20-179 0,1-2 0,2 0 0,9 62 0,-12-84 0,13 42 0,2 5 0,-10-28 0,-1 0 0,-1 2 0,0 2 0,-1-1 0,6 64 0,-8-61 0,-3-12 0,1-1 0,1 1 0,9 48 0,-8-52 0,5 41 0,-8-55 0,0 0 0,1-1 0,-1 0 0,2-1 0,0 1 0,-1-2 0,1 2 0,9 27 0,-1-14 0,19 33 0,-3-4 0,-12-25 0,0-2 0,1-1 0,0-2 0,1-3 0,-1-1 0,3-2 0,30 29 0,-35-46 0,-1 1 0,1-3 0,0-3 0,1-1 0,-1-1 0,18-6 0,-27 5 0,0-2 0,2 1 0,-2-3 0,1 1 0,0-2 0,-1 1 0,0-1 0,0-3 0,1 1 0,8-17 0,6-12 0,-17 31 0,-1-1 0,2 1 0,-1-3 0,0 2 0,0-1 0,-1-2 0,4-11 0,20-76 0,32-118 0,-54 188 0,0 2 0,0-1 0,-1-3 0,6-49 0,3-122 0,-4 78 0,-5 70 0,23-278 0,-19 234 0,-3 1 0,0-115 0,4-54 0,-7 206 0,3-35 0,14-146 0,60-441 0,-76 632 0,2 1 0,-2-2 0,1-78 0,-4-148 0,-2 113 0,2-1731 0,0 1826 0,-2 1 0,-1 1 0,-2 0 0,0 0 0,-12-86 0,11 86 0,1-1 0,-5-88 0,0-32 0,-22-356 0,29 415 0,-7-204 0,10 294 0,-2 2 0,0 0 0,-2 0 0,2 0 0,-11-55 0,7 54 0,2-1 0,-1-1 0,3 1 0,-5-56 0,6 48 0,-14-325 0,9 285 0,1 38 0,1 0 0,-1-55 0,4 79 0,1 1 0,-3-1 0,1 2 0,1-1 0,-3-1 0,-5-36 0,-11-79 0,-2-15 0,3 14 0,15 118 0,2 9 0,-1-1 0,2 1 0,-3-1 0,2 1 0,-6-17 0,-38-115 0,33 99 0,12 36 0,-1 1 0,0 0 0,0-1 0,-1 2 0,-4-13 0,-6-10 0,0-1 0,-12-43 0,-2-7 0,21 68 0,1 3 0,-1 0 0,0 0 0,1 0 0,-3 1 0,2 2 0,-9-8 0,-13-16 0,21 22 0,-2 1 0,0 0 0,1 1 0,-16-4 0,3 1 0,11 5-455,0 1 0,-13 1 0,13 3-6371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30T16:47:40.836"/>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1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0:24.502"/>
    </inkml:context>
    <inkml:brush xml:id="br0">
      <inkml:brushProperty name="width" value="0.05" units="cm"/>
      <inkml:brushProperty name="height" value="0.05" units="cm"/>
      <inkml:brushProperty name="color" value="#0000FF"/>
    </inkml:brush>
  </inkml:definitions>
  <inkml:trace contextRef="#ctx0" brushRef="#br0">1 82 24575,'109'-2'0,"121"4"0,-215 0 0,-1 0 0,-1 1 0,1 0 0,0 1 0,23 10 0,60 37 0,-39-16 0,-10-11 0,-28-17 0,0 3 0,26 19 0,43 25 0,-64-39 0,-1-1 0,33 26 0,-37-24 0,0-1 0,1-1 0,2-2 0,-1-1 0,1 1 0,44 13 0,-47-20 0,0-2 0,0 2 0,0-3 0,30 1 0,84-10 0,-16-14 0,-86 14 0,1-3 0,-2 0 0,1-1 0,42-23 0,-54 24 0,-7 3 0,-1-1 0,1 0 0,-2-2 0,0 0 0,0 0 0,-1 0 0,12-14 0,24-26 0,150-143 0,-180 178 0,-6 7-273,0-1 0,2 1 0,-1 1 0,15-8 0,-8 6-6553</inkml:trace>
</inkml:ink>
</file>

<file path=ppt/ink/ink1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0:33.749"/>
    </inkml:context>
    <inkml:brush xml:id="br0">
      <inkml:brushProperty name="width" value="0.05" units="cm"/>
      <inkml:brushProperty name="height" value="0.05" units="cm"/>
      <inkml:brushProperty name="color" value="#0000FF"/>
    </inkml:brush>
  </inkml:definitions>
  <inkml:trace contextRef="#ctx0" brushRef="#br0">0 1027 24575,'146'-130'0,"11"-9"0,-102 83 0,8-6 0,-3-2 0,63-89 0,-112 136 0,3-1 0,0 3 0,-1 0 0,2 0 0,2 2 0,18-15 0,108-58 0,-69 43 0,-38 21 0,2 2 0,-1 1 0,2 2 0,54-16 0,-16 12 0,77-10 0,-123 26 0,2 3 0,-3 0 0,1 2 0,1 1 0,48 9 0,-40-2 0,27 3 0,-1 3 0,-2 3 0,82 33 0,74 59 0,-201-100 0,-2-3 0,2 1 0,31 7 0,12 4 0,-37-10 40,3-1 0,32 5 0,-48-9-252,2-3 0,0 1 0,-2-1-1,2 0 1,0-1 0,21-4 0,-14-2-6614</inkml:trace>
</inkml:ink>
</file>

<file path=ppt/ink/ink1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9:44.827"/>
    </inkml:context>
    <inkml:brush xml:id="br0">
      <inkml:brushProperty name="width" value="0.05" units="cm"/>
      <inkml:brushProperty name="height" value="0.05" units="cm"/>
      <inkml:brushProperty name="color" value="#0000FF"/>
    </inkml:brush>
  </inkml:definitions>
  <inkml:trace contextRef="#ctx0" brushRef="#br0">663 0 24575,'-7'2'0,"1"3"0,0-2 0,1 4 0,-1 0 0,1-4 0,-2 5 0,2-1 0,0 2 0,0-1 0,0 3 0,0-1 0,0 0 0,-5 15 0,-1 2 0,-40 91 0,1 4 0,4 10 0,-1-1 0,5 11 0,1 1 0,-62 284 0,41-45 0,22-130 0,30-178 0,1 2 0,1 2 0,1-3 0,2 2 0,1 3 0,2-5 0,0 131 0,-1 12 0,-16 126 0,13-229 0,-7 172 0,14 602 0,-1-858 0,2 0 0,-1 1 0,1-1 0,1-4 0,1 5 0,-1-5 0,1 4 0,0-3 0,12 52 0,5 14 0,41 124 0,-15-51 0,-38-132 0,1 0 0,1 0 0,-1-4 0,1-1 0,2 2 0,-2-4 0,3-4 0,-2 4 0,28 34 0,12 11 0,-37-49 0,0 1 0,0-7 0,1 2 0,-1-3 0,2-3 0,-2-4 0,24 15 0,1-15 0,0-3 0,-1-4 0,1-6 0,0-4 0,-1-7 0,51-31 0,-62 28 0,0-7 0,-2-5 0,2 2 0,-1-7 0,-2-1 0,0-6 0,-1-2 0,1-2 0,26-65 0,-6 9 0,-29 68 0,-2 0 0,1-2 0,18-59 0,-20 49 0,-1 0 0,0-4 0,-1 0 0,-2-2 0,16-105 0,20-94 0,-35 201 0,0-2 0,-1-2 0,0-3 0,-2 1 0,7-87 0,-7-18 0,-3 0 0,-5-274 0,-2 188 0,1 128 0,-17-216 0,10 217 0,-2-196 0,9 268 0,-1-3 0,-1 3 0,1 0 0,-2 0 0,-2 0 0,1-2 0,0 7 0,-3-6 0,2 5 0,-13-43 0,0-10 0,8 53 0,2 2 0,-2-2 0,-1 7 0,1-4 0,-2 6 0,0-3 0,-1 4 0,-32-49 0,26 43 0,1-2 0,0-2 0,-34-92 0,23 47 0,-3-2 0,-2 8 0,-71-123 0,102 189 0,-5-4 0,2 1 0,-1-1 0,-1 2 0,1 1 0,-1 1 0,0 3 0,-1 1 0,1 0 0,-1 0 0,1 3 0,0 3 0,-2-2 0,1 2 0,0 4 0,0 0 0,-1 0 0,-19 7 0,22-4-76,-1 1-24,2-2 1,-2 6 0,0-5 0,1 7 0,-1-2 0,1 3 0,-1-1 0,1 0-1,2 5 1,-2-5 0,0 6 0,-7 17 0,-1 26-6727</inkml:trace>
</inkml:ink>
</file>

<file path=ppt/ink/ink1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00:29:57.081"/>
    </inkml:context>
    <inkml:brush xml:id="br0">
      <inkml:brushProperty name="width" value="0.05" units="cm"/>
      <inkml:brushProperty name="height" value="0.05" units="cm"/>
      <inkml:brushProperty name="color" value="#0000FF"/>
    </inkml:brush>
  </inkml:definitions>
  <inkml:trace contextRef="#ctx0" brushRef="#br0">1 0 24575,'5'1'0,"0"1"0,0-2 0,-1 1 0,1 0 0,0 2 0,0-2 0,-1 1 0,1 0 0,0 1 0,-2-1 0,1 1 0,0 0 0,0 1 0,-1-1 0,1 0 0,0 1 0,-2 1 0,7 5 0,2 7 0,2 2 0,16 36 0,-17-24 0,-1-1 0,9 39 0,-12-40 0,-1-2 0,3 1 0,20 40 0,-18-49 0,-1 1 0,-1 0 0,15 40 0,-15-31 0,0-2 0,24 42 0,-28-55 0,3 0 0,-1-3 0,1 1 0,0 0 0,1 0 0,1-2 0,12 11 0,50 46-31,-50-45 89,33 27 0,-46-43-239,-1 0 0,1-1 0,0 2-1,0-2 1,0-2 0,0 1-1,19 6 1,1-5-6645</inkml:trace>
</inkml:ink>
</file>

<file path=ppt/ink/ink1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0T16:53:12.620"/>
    </inkml:context>
    <inkml:brush xml:id="br0">
      <inkml:brushProperty name="width" value="0.05" units="cm"/>
      <inkml:brushProperty name="height" value="0.05" units="cm"/>
      <inkml:brushProperty name="color" value="#CC0066"/>
    </inkml:brush>
  </inkml:definitions>
  <inkml:trace contextRef="#ctx0" brushRef="#br0">171 145 24575,'0'40'0,"1"45"0,-2-1 0,-25 146 0,-17-35 0,-13 61 0,42-186 0,3-21 0,4 1 0,-6 87 0,16 569 0,-1-647 0,3 0 0,15 65 0,-9-67 0,-2 1 0,0 69 0,-10 1638 0,3-1719 0,9 59 0,-3-57 0,-1 53 0,-7-28 0,17 123 0,-10-139 0,-1 83 0,4 34 0,24 110 0,-5-49 0,-19-89 0,-10-106 0,2 1 0,2 1 0,11 45 0,5-14 0,-5 0 0,-2 2 0,-5 0 0,1 114 0,-11-113 0,-2-29 0,4 0 0,10 86 0,-6-121 0,-2 1 0,3-2 0,0 1 0,0 0 0,1-2 0,8 13 0,11 22 0,-16-26 0,1-1 0,1-1 0,0-2 0,2 1 0,1 1 0,-2-2 0,28 21 0,-9-10 0,3-1 0,60 33 0,-84-53 0,1 0 0,0 0 0,1-2 0,-1 0 0,0 1 0,0-3 0,2 1 0,16 0 0,6-2 0,52-5 0,-68 1 0,1 1 0,-1-2 0,-2 0 0,3-1 0,-2 0 0,-1-2 0,2 1 0,-3-3 0,22-13 0,-6 2 0,58-49 0,-76 58 0,-2-2 0,2 0 0,-3-1 0,1 0 0,-1 0 0,9-20 0,0-9 0,22-72 0,13-25 0,-38 103 0,-2 0 0,-3-1 0,-1 0 0,-1-1 0,-2 0 0,-3 0 0,0-1 0,-3-63 0,-4-2665 0,-1 2734 0,1 0 0,-4 0 0,-9-36 0,-5-25 0,-12-39 0,22 97 0,0 0 0,-6-69 0,14 50 0,2-1 0,2 2 0,2-1 0,2-1 0,23-82 0,-24 115 0,5-39 0,-8 39 0,11-43 0,-6 38 0,0-3 0,-4 2 0,0-63 0,6-40 0,26-144 0,-30 240 0,-2 1 0,-1 0 0,-2 0 0,0 1 0,-4-3 0,-10-50 0,8 48 0,-2-73 0,-2-17 0,8 115 0,-2-1 0,-1 1 0,1 0 0,-2 1 0,-13-30 0,-8-10 0,4-3 0,-29-100 0,47 140 0,-6-24 0,-3-1 0,-1 2 0,-3 0 0,0 1 0,-40-60 0,42 75 0,-17-34 0,22 38 0,-1-1 0,-17-23 0,24 38 0,-1-1 0,-2 2 0,2 0 0,0 0 0,-3-1 0,3 2 0,-3 0 0,1 0 0,-13-6 0,-14-1 0,0 0 0,0 2 0,-69-8 0,-28-9 0,66 12 0,32 9 0,1-3 0,1-1 0,-32-13 0,47 14 0,-2 1 0,0 1 0,0 1 0,1 1 0,-1 1 0,-1 0 0,-38-1 0,51 5 0,-2 0 0,2 1 0,-1 1 0,1-2 0,-1 1 0,1 1 0,-1 1 0,1-1 0,-1 1 0,2 1 0,-2-1 0,2 1 0,-1 0 0,0 0 0,1 1 0,0 0 0,1 0 0,-1 0 0,1 1 0,0 0 0,0 0 0,-7 12 0,5-6 0,-1 3 0,3 0 0,0-1 0,0 1 0,0 0 0,2 0 0,1 0 0,-3 25 0,4 16 0,4 58 0,0-33 0,-1 132-1365,-2-189-5461</inkml:trace>
</inkml:ink>
</file>

<file path=ppt/ink/ink1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0T16:59:52.470"/>
    </inkml:context>
    <inkml:brush xml:id="br0">
      <inkml:brushProperty name="width" value="0.05" units="cm"/>
      <inkml:brushProperty name="height" value="0.05" units="cm"/>
      <inkml:brushProperty name="color" value="#CC0066"/>
    </inkml:brush>
  </inkml:definitions>
  <inkml:trace contextRef="#ctx0" brushRef="#br0">0 0 24575,'5'3'0,"0"-1"0,0 1 0,0 2 0,0-3 0,-1 2 0,1 0 0,-1 1 0,1-2 0,-2 1 0,4 6 0,10 11 0,18 33 0,-24-33 0,3-1 0,24 29 0,38 21 0,-50-47 0,30 32 0,-47-47 0,-1 1 0,2-1 0,0-1 0,0 1 0,0-2 0,18 10 0,72 25 0,-26-12 0,-25-13 0,-38-11 0,3-1 0,-2 1 0,21 10 0,-18-6 0,-1-2 0,1 2 0,1-4 0,-1 1 0,1 1 0,2-4 0,-3 1 0,2 0 0,-1-2 0,1 1 0,0-3 0,18 0 0,14 1 0,62 10 0,28 3 0,-99-13 0,-1-2 0,-1 0 0,1-3 0,54-13 0,-46 5 0,2 4 0,-2 1 0,3 2 0,-1 4 0,90 6 0,-35 8 0,171 44 0,70 18 0,-328-69 0,2 1 0,-3 1 0,2 1 0,-3 0 0,26 18 0,1 1 0,107 64 0,-85-50 0,-4 1 0,70 67 0,-110-92 0,11 9 0,-1 2 0,25 32 0,-26-29 0,0-4 0,56 49 0,26 21 0,31 32 0,-39-40 0,-9-12 0,-57-49 0,-21-14 0,-1 1 0,19 20 0,16 18 0,41 40 0,-66-66 0,3 2 0,-1-5 0,46 35 0,29 14 0,-45-33 0,0-1 0,117 58 0,22 1 0,-25-12 0,-123-64 0,1-5 0,53 14 0,-36-17 0,2-5 0,103 5 0,-123-14 0,33 11 102,-36-4-1569,-19-4-5359</inkml:trace>
</inkml:ink>
</file>

<file path=ppt/ink/ink1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8T22:21:21.509"/>
    </inkml:context>
    <inkml:brush xml:id="br0">
      <inkml:brushProperty name="width" value="0.05" units="cm"/>
      <inkml:brushProperty name="height" value="0.05" units="cm"/>
      <inkml:brushProperty name="color" value="#008C3A"/>
    </inkml:brush>
  </inkml:definitions>
  <inkml:trace contextRef="#ctx0" brushRef="#br0">1 1 24575,'222'-1'0,"250"3"0,-224 12 0,57 0 0,591-15-1365,-869 1-5461</inkml:trace>
</inkml:ink>
</file>

<file path=ppt/ink/ink1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01:41:53.143"/>
    </inkml:context>
    <inkml:brush xml:id="br0">
      <inkml:brushProperty name="width" value="0.05" units="cm"/>
      <inkml:brushProperty name="height" value="0.05" units="cm"/>
      <inkml:brushProperty name="color" value="#004F8B"/>
    </inkml:brush>
  </inkml:definitions>
  <inkml:trace contextRef="#ctx0" brushRef="#br0">1360 212 24575,'-42'1'0,"1"3"0,-1 1 0,-50 13 0,-119 43 0,176-51 0,6 0 0,1 0 0,1 1 0,-1 2 0,-33 22 0,46-25 0,0 1 0,1 0 0,0 2 0,1-1 0,0 2 0,1-1 0,0 2 0,-11 20 0,-22 47 0,-47 122 0,89-197 0,-16 43 0,3 1 0,2 0 0,3 1 0,1 1 0,3-1 0,2 1 0,4 76 0,-2-69 0,-9 63 0,1-19 0,4-41 0,-3-1 0,-3 0 0,-2-1 0,-35 93 0,37-121 0,-78 216 0,73-189 0,3 0 0,-10 79 0,-40 262 0,57-361 0,2 0 0,2 1 0,1-1 0,3 1 0,4 45 0,-2-70 0,2-1 0,-1 1 0,2-1 0,10 24 0,-9-23 0,0-1 0,-1 1 0,-1 0 0,3 24 0,-2 61 0,2 22 0,4-27 0,-5-30 0,3-1 0,3 0 0,29 93 0,150 414 0,-169-509 0,37 72 0,12 31 0,-52-114 0,3-2 0,34 60 0,-6-25 0,74 179 0,-39 0 0,-75-232 0,3 0 0,26 50 0,-16-36 0,3 8 0,2-2 0,2 0 0,2-3 0,49 58 0,-35-50 0,-31-37 0,2 0 0,31 30 0,-4-8 0,-32-30 0,0 0 0,0-1 0,1 0 0,1-1 0,0-1 0,20 11 0,376 139 0,-12-40 0,-108-35 0,-264-76 0,176 49 0,-162-48 0,1-2 0,0-2 0,45 0 0,-45-4 0,0-1 0,1-3 0,-1-1 0,78-19 0,239-71 0,-269 76 0,1 3 0,96-1 0,96-8 0,-240 17 0,0-2 0,0-2 0,-1-1 0,59-28 0,-12 1 0,1 4 0,1 4 0,125-26 0,-110 34 0,0-3 0,143-58 0,-174 54 0,65-31 0,-116 49 0,-1-1 0,-1-1 0,0 0 0,19-18 0,-2-2 0,4-3 0,-1-1 0,51-64 0,46-89 0,-110 148 0,-3-2 0,32-75 0,-30 42 0,19-97 0,-31 99 0,-3 0 0,-4-1 0,-4 0 0,-6-104 0,-49-311 0,26 302 0,-84-423 0,89 515 0,-27-200 0,23 176 0,-29-122 0,41 206 0,0 1 0,-3 0 0,-1 1 0,-29-47 0,-11-7 0,-63-136 0,100 188 0,-1 1 0,-40-54 0,12 21 0,-200-274 0,185 257 0,4-2 0,4-3 0,-48-110 0,22 22 0,67 153 0,-1 1 0,-2 1 0,-1 0 0,-1 1 0,-25-25 0,-22-28 0,33 36 0,-2 1 0,-1 2 0,-2 2 0,-1 2 0,-67-46 0,84 67 0,0 1 0,-32-12 0,-20-10 0,22 7 0,-1 3 0,-1 2 0,-2 2 0,0 3 0,0 2 0,-2 3 0,1 2 0,-83-3 0,50 3 0,-135-32 0,35 4 0,59 9 0,94 18 0,-1 3 0,0 1 0,-70-4 0,23 16 0,-149 26 0,68-5 0,-257 10 0,371-36 0,0-2 0,0-2 0,1-2 0,-1-3 0,2-2 0,-59-20 0,17-6 0,2-4 0,-164-101 0,239 133 0,0 0 0,-1 2 0,0 0 0,0 0 0,-1 2 0,1 0 0,-1 1 0,0 0 0,-1 2 0,1 0 0,-28 0 0,24 3 0,0 2 0,0 0 0,1 1 0,-1 1 0,1 1 0,0 1 0,0 0 0,1 2 0,-23 13 0,-22 19-1365,49-31-5461</inkml:trace>
</inkml:ink>
</file>

<file path=ppt/ink/ink1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01:42:02.278"/>
    </inkml:context>
    <inkml:brush xml:id="br0">
      <inkml:brushProperty name="width" value="0.05" units="cm"/>
      <inkml:brushProperty name="height" value="0.05" units="cm"/>
      <inkml:brushProperty name="color" value="#008C3A"/>
    </inkml:brush>
  </inkml:definitions>
  <inkml:trace contextRef="#ctx0" brushRef="#br0">4122 61 24575,'-34'8'0,"0"-1"0,0-1 0,-1-3 0,0 0 0,-38-3 0,20 0 0,38 1 0,-490-2 0,462-3 0,1-2 0,-1-3 0,-47-15 0,-62-12 0,98 31 0,-1 1 0,-81 6 0,43 1 0,-725-3 0,778 2 0,0 2 0,-75 18 0,64-11 0,-52 4 0,53-9 0,-75 20 0,54-9 0,17-7 0,-65 17 0,105-22 0,0 0 0,0 1 0,0 0 0,1 1 0,0 1 0,-13 10 0,1 3 0,1 1 0,-28 35 0,1-1 0,-243 299 0,234-276 0,44-55 0,-27 51 0,8-11 0,12-21 0,3 1 0,1 1 0,-23 86 0,8 13 0,-22 202 0,38-221 0,11-72 0,-17 108 0,-6 261 0,16-218 0,1-23 0,11-94 0,5 1 0,3 0 0,35 170 0,-21-169 0,-3 1 0,-4 1 0,2 118 0,-14-157 0,0 39 0,14 97 0,-10-150 0,-5-23 0,2 0 0,0 0 0,1-1 0,1 1 0,0-1 0,1 0 0,0 0 0,1 0 0,8 13 0,122 181 0,-24-57 0,-85-118 0,2 0 0,56 47 0,-8-8 0,-13-3 0,55 53 0,-88-96 0,1 0 0,2-3 0,39 22 0,114 48 0,-54-19 0,-44-24 0,11 5 0,-85-49 0,0 1 0,-1 1 0,0 0 0,-1 1 0,0 1 0,0 0 0,-1 0 0,15 17 0,-11-10 0,1-2 0,0 0 0,30 19 0,-17-13 0,115 95 0,-127-102 0,1 0 0,1-2 0,0 0 0,0-2 0,2 0 0,-1-1 0,44 12 0,165 22 0,-202-39 0,110 9 0,236-7 0,-223-8 0,111 3 0,240-4 0,-191-27 0,-98 6 0,-208 23 0,492-55 0,-461 47 0,-1-1 0,-1-2 0,0-2 0,46-24 0,-36 16 0,80-27 0,75-18 0,-185 62 0,-1-1 0,1-1 0,-1 0 0,-1 0 0,0-1 0,16-14 0,1-3 0,31-35 0,-17 14 0,168-198 0,-125 106 0,-59 95 0,-2 0 0,-2-2 0,-2-1 0,-2 0 0,19-71 0,-15 26 0,21-185 0,-36 157 0,-9-165 0,-4 221 0,-4 0 0,-2 1 0,-25-79 0,28 107 0,1 0 0,1 0 0,0-47 0,7-105 0,2 79 0,-3-807 0,-1 886 0,-1 1 0,-2-1 0,-1 1 0,0 0 0,-19-49 0,-2 12 0,-38-69 0,2 2 0,39 77 0,-3 2 0,-37-57 0,-15-25 0,57 93 0,-1 2 0,-44-58 0,44 70 0,1-1 0,1-1 0,2-1 0,-16-36 0,19 36 0,-20-29 0,1 1 0,21 38 0,-1 0 0,-26-29 0,10 12 0,-44-63 0,36 47 0,-71-77 0,83 99 0,21 24 0,0 0 0,-1 0 0,1 1 0,-14-11 0,-41-23 0,-2 3 0,-76-33 0,87 45 0,25 14 0,0 1 0,-46-10 0,-1-1 0,-4 1 0,53 15 0,-44-15 0,-7-7 0,-111-26 0,146 47 0,0 1 0,-1 3 0,1 1 0,-42 4 0,-6-1 0,-24-2-1365,87 0-5461</inkml:trace>
</inkml:ink>
</file>

<file path=ppt/ink/ink1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01:42:14.428"/>
    </inkml:context>
    <inkml:brush xml:id="br0">
      <inkml:brushProperty name="width" value="0.05" units="cm"/>
      <inkml:brushProperty name="height" value="0.05" units="cm"/>
      <inkml:brushProperty name="color" value="#5B2D90"/>
    </inkml:brush>
  </inkml:definitions>
  <inkml:trace contextRef="#ctx0" brushRef="#br0">908 0 24575,'-3'1'0,"0"0"0,0 0 0,1 0 0,-1 0 0,0 1 0,1-1 0,-1 1 0,1-1 0,-1 1 0,1 0 0,0 0 0,-1 0 0,1 1 0,-2 2 0,-2 1 0,-13 17 0,0 0 0,1 2 0,-21 38 0,-6 8 0,23-40 0,2 1 0,1 1 0,2 1 0,-16 41 0,-29 74 0,46-108 0,-41 71 0,-2 2 0,37-65 0,11-26 0,0 1 0,2-1 0,-9 38 0,-61 251 0,7-17 0,63-258 0,-5 62 0,10-65 0,-1 1 0,-13 42 0,-18 45 0,-31 195 0,57-152 0,9-113 0,-10 68 0,-1-7 0,5 1 0,8 133 0,1-87 0,-4 26 0,5 206 0,23-145 0,-11-98 0,1 26 0,-11-98 0,18 95 0,-11-96 0,4 103 0,-15-134 0,2 0 0,10 50 0,-3-5 0,-9-69 0,1-1 0,0 0 0,2 1 0,0-1 0,11 27 0,-2-14 0,-6-13 0,2 0 0,14 25 0,23 39 0,8 13 0,-47-86 0,2 0 0,-1-1 0,1 0 0,1 0 0,-1-1 0,15 11 0,32 25 0,-47-35 0,1-1 0,1 0 0,0 0 0,0-2 0,0 1 0,1-1 0,0-1 0,1 0 0,-1-1 0,16 5 0,-15-8 0,27 7 0,0-2 0,0-1 0,1-2 0,68-3 0,-103-2 0,0 0 0,0-1 0,0 0 0,-1 0 0,1 0 0,-1 0 0,1-1 0,-1 0 0,0 0 0,8-7 0,44-44 0,-38 35 0,18-18 0,-2-2 0,51-76 0,-49 75 0,-1 0 0,-7-8 0,-1-2 0,-2-1 0,-3-1 0,25-80 0,-42 114 0,25-73 0,23-113 0,5-185 0,-44 274 0,-2-48 0,2-9 0,-9 114 0,-2-84 0,-5 88 0,13-103 0,61-341 0,-46 307 0,-15 123 0,-4 30 0,3-61 0,-9-384 0,-4 240 0,0 214 0,-1 0 0,-7-35 0,4 33 0,-3-53 0,9-25 0,2 68 0,-2 0 0,-1 0 0,-3 0 0,-15-76 0,-19-3 0,-14-55 0,36 122 0,-2 0 0,-2 1 0,-38-68 0,-8 4 0,-15-27 0,8-46 0,19 103 0,43 67 0,-2-1 0,0 1 0,-1 1 0,-1 1 0,0 0 0,-31-26 0,38 38-105,0 0 0,0 0 0,-1 1 0,1 1 0,-1-1 0,0 1 0,0 0 0,0 1 0,0 0 0,-1 1 0,1 0 0,-19 0 0,3 1-6721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5T20:26:19.533"/>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5T20:29:51.967"/>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2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01:42:24.246"/>
    </inkml:context>
    <inkml:brush xml:id="br0">
      <inkml:brushProperty name="width" value="0.05" units="cm"/>
      <inkml:brushProperty name="height" value="0.05" units="cm"/>
      <inkml:brushProperty name="color" value="#F6630D"/>
    </inkml:brush>
  </inkml:definitions>
  <inkml:trace contextRef="#ctx0" brushRef="#br0">1161 0 24575,'-15'1'0,"0"1"0,0 0 0,1 1 0,-1 0 0,1 1 0,0 1 0,0 0 0,-18 10 0,8-2 0,1 1 0,0 0 0,-36 32 0,22-11 0,2 2 0,-57 75 0,81-95 0,1 0 0,-11 26 0,-12 20 0,-69 108 0,19-29 0,4-5 0,43-75 0,4 2 0,-26 70 0,50-112 0,2 1 0,1 0 0,1 0 0,1 0 0,-1 33 0,-5 38 0,7-81 0,-17 108 0,-36 117 0,41-193 0,2 2 0,2 0 0,3 0 0,-4 80 0,12 52 0,-11 236 0,-4-291 0,-19 279 0,19-243 0,1 8 0,11-31 0,5 146 0,3-246 0,1-1 0,2 0 0,2 0 0,1-1 0,23 48 0,15 45 0,-38-87 0,-2 0 0,-2 1 0,3 53 0,-6-68 0,1 0 0,0 0 0,20 44 0,3 18 0,-20-61 0,0 0 0,1-1 0,25 45 0,-26-57 0,1 0 0,0 0 0,0-1 0,2 0 0,0-1 0,0-1 0,21 17 0,-24-24 0,1 0 0,0-1 0,1 0 0,-1-1 0,1 0 0,-1 0 0,1-1 0,0 0 0,21 0 0,18 4 0,-3 1 0,0-2 0,0-1 0,1-3 0,50-5 0,-86 2 0,-1 0 0,1-1 0,-1 0 0,0-1 0,0 0 0,-1-1 0,1 0 0,-1-1 0,0 0 0,0 0 0,-1-1 0,0 0 0,0-1 0,0 0 0,7-10 0,14-13 0,55-65 0,99-175 0,-167 239 0,-1 0 0,-2 0 0,19-64 0,-20 56 0,1 1 0,23-43 0,-10 28 0,-2-1 0,-3-2 0,28-109 0,22-35 0,-30 93 0,-33 80 0,-2-2 0,7-56 0,-9 50 0,12-49 0,10-21 0,18-163 0,-23 70 0,-5-222 0,-17 375 0,-2 0 0,3 1 0,10-73 0,1 25 0,-5 0 0,-6-156 0,-4 102 0,1 100 0,-3 0 0,-16-72 0,10 65 0,-6-77 0,17 105 0,-2 0 0,-1-1 0,-1 1 0,-1 1 0,-2-1 0,0 1 0,-19-43 0,-86-169 0,81 175 0,-3 2 0,-75-102 0,92 140 0,9 10 0,0 0 0,-1 0 0,-1 1 0,0 0 0,-1 0 0,0 1 0,-1 1 0,1 0 0,-20-11 0,18 13 0,0 0 0,1-1 0,0 0 0,0-1 0,1 0 0,0-1 0,1 0 0,0-1 0,-15-21 0,19 25-72,1 1 1,-1-1-1,0 1 0,0 0 0,-1 1 0,0 0 0,0 0 0,0 0 1,-1 1-1,1 0 0,-1 0 0,0 1 0,0 0 0,-1 1 0,1 0 1,0 0-1,-1 0 0,-14 0 0,-2 1-6754</inkml:trace>
</inkml:ink>
</file>

<file path=ppt/ink/ink2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8T22:21:21.509"/>
    </inkml:context>
    <inkml:brush xml:id="br0">
      <inkml:brushProperty name="width" value="0.05" units="cm"/>
      <inkml:brushProperty name="height" value="0.05" units="cm"/>
      <inkml:brushProperty name="color" value="#008C3A"/>
    </inkml:brush>
  </inkml:definitions>
  <inkml:trace contextRef="#ctx0" brushRef="#br0">1 1 24575,'222'-1'0,"250"3"0,-224 12 0,57 0 0,591-15-1365,-869 1-5461</inkml:trace>
</inkml:ink>
</file>

<file path=ppt/ink/ink2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01:44:49.549"/>
    </inkml:context>
    <inkml:brush xml:id="br0">
      <inkml:brushProperty name="width" value="0.05" units="cm"/>
      <inkml:brushProperty name="height" value="0.05" units="cm"/>
      <inkml:brushProperty name="color" value="#E71224"/>
    </inkml:brush>
  </inkml:definitions>
  <inkml:trace contextRef="#ctx0" brushRef="#br0">0 1187 24575,'21'-19'0,"2"0"0,0 2 0,0 1 0,44-22 0,-15 8 0,691-346 0,-403 228 0,51-24 0,-310 136 0,130-37 0,91-5 0,-81 22 0,-128 29 0,-50 13 0,1 1 0,0 3 0,71-8 0,-30 14 0,84-7 0,-90 4-682,81 3-1,-134 4-6143</inkml:trace>
</inkml:ink>
</file>

<file path=ppt/ink/ink2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01:44:52.884"/>
    </inkml:context>
    <inkml:brush xml:id="br0">
      <inkml:brushProperty name="width" value="0.05" units="cm"/>
      <inkml:brushProperty name="height" value="0.05" units="cm"/>
      <inkml:brushProperty name="color" value="#E71224"/>
    </inkml:brush>
  </inkml:definitions>
  <inkml:trace contextRef="#ctx0" brushRef="#br0">1 1 24575,'2'0'0,"1"1"0,0 0 0,0 0 0,-1 1 0,1-1 0,-1 0 0,1 1 0,-1-1 0,0 1 0,1 0 0,-1 0 0,0 0 0,0 0 0,1 3 0,6 3 0,60 60 0,31 28 0,-12-27 0,3-4 0,3-4 0,183 89 0,-3-39 0,12 5 0,-183-71 0,-48-21 0,68 38 0,-104-51-341,1-1 0,0 0-1,30 10 1,-21-12-6485</inkml:trace>
</inkml:ink>
</file>

<file path=ppt/ink/ink2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01:44:55.385"/>
    </inkml:context>
    <inkml:brush xml:id="br0">
      <inkml:brushProperty name="width" value="0.05" units="cm"/>
      <inkml:brushProperty name="height" value="0.05" units="cm"/>
      <inkml:brushProperty name="color" value="#E71224"/>
    </inkml:brush>
  </inkml:definitions>
  <inkml:trace contextRef="#ctx0" brushRef="#br0">0 792 24575,'0'-3'0,"1"1"0,0 0 0,-1 0 0,1 0 0,0 0 0,0-1 0,0 1 0,1 1 0,-1-1 0,0 0 0,1 0 0,-1 0 0,1 1 0,2-3 0,30-24 0,-27 22 0,4-1 0,0 1 0,0-1 0,0 2 0,1 0 0,15-5 0,-15 6 0,1-1 0,-1 0 0,0-1 0,17-11 0,-4-3 0,33-35 0,-49 47 0,146-149 0,-145 146 0,1 1 0,0 0 0,1 1 0,0 0 0,0 1 0,1 0 0,0 1 0,0 0 0,1 1 0,14-4 0,-4 2 0,1-2 0,-1 0 0,-1-1 0,0-2 0,23-16 0,100-82 0,-142 107 0,50-36 54,-28 21-764,25-23 1,-34 25-6117</inkml:trace>
</inkml:ink>
</file>

<file path=ppt/ink/ink2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01:43:48.862"/>
    </inkml:context>
    <inkml:brush xml:id="br0">
      <inkml:brushProperty name="width" value="0.05" units="cm"/>
      <inkml:brushProperty name="height" value="0.05" units="cm"/>
      <inkml:brushProperty name="color" value="#004F8B"/>
    </inkml:brush>
  </inkml:definitions>
  <inkml:trace contextRef="#ctx0" brushRef="#br0">1360 212 24575,'-42'1'0,"1"3"0,-1 1 0,-50 13 0,-119 43 0,176-51 0,6 0 0,1 0 0,1 1 0,-1 2 0,-33 22 0,46-25 0,0 1 0,1 0 0,0 2 0,1-1 0,0 2 0,1-1 0,0 2 0,-11 20 0,-22 47 0,-47 122 0,89-197 0,-16 43 0,3 1 0,2 0 0,3 1 0,1 1 0,3-1 0,2 1 0,4 76 0,-2-69 0,-9 63 0,1-19 0,4-41 0,-3-1 0,-3 0 0,-2-1 0,-35 93 0,37-121 0,-78 216 0,73-189 0,3 0 0,-10 79 0,-40 262 0,57-361 0,2 0 0,2 1 0,1-1 0,3 1 0,4 45 0,-2-70 0,2-1 0,-1 1 0,2-1 0,10 24 0,-9-23 0,0-1 0,-1 1 0,-1 0 0,3 24 0,-2 61 0,2 22 0,4-27 0,-5-30 0,3-1 0,3 0 0,29 93 0,150 414 0,-169-509 0,37 72 0,12 31 0,-52-114 0,3-2 0,34 60 0,-6-25 0,74 179 0,-39 0 0,-75-232 0,3 0 0,26 50 0,-16-36 0,3 8 0,2-2 0,2 0 0,2-3 0,49 58 0,-35-50 0,-31-37 0,2 0 0,31 30 0,-4-8 0,-32-30 0,0 0 0,0-1 0,1 0 0,1-1 0,0-1 0,20 11 0,376 139 0,-12-40 0,-108-35 0,-264-76 0,176 49 0,-162-48 0,1-2 0,0-2 0,45 0 0,-45-4 0,0-1 0,1-3 0,-1-1 0,78-19 0,239-71 0,-269 76 0,1 3 0,96-1 0,96-8 0,-240 17 0,0-2 0,0-2 0,-1-1 0,59-28 0,-12 1 0,1 4 0,1 4 0,125-26 0,-110 34 0,0-3 0,143-58 0,-174 54 0,65-31 0,-116 49 0,-1-1 0,-1-1 0,0 0 0,19-18 0,-2-2 0,4-3 0,-1-1 0,51-64 0,46-89 0,-110 148 0,-3-2 0,32-75 0,-30 42 0,19-97 0,-31 99 0,-3 0 0,-4-1 0,-4 0 0,-6-104 0,-49-311 0,26 302 0,-84-423 0,89 515 0,-27-200 0,23 176 0,-29-122 0,41 206 0,0 1 0,-3 0 0,-1 1 0,-29-47 0,-11-7 0,-63-136 0,100 188 0,-1 1 0,-40-54 0,12 21 0,-200-274 0,185 257 0,4-2 0,4-3 0,-48-110 0,22 22 0,67 153 0,-1 1 0,-2 1 0,-1 0 0,-1 1 0,-25-25 0,-22-28 0,33 36 0,-2 1 0,-1 2 0,-2 2 0,-1 2 0,-67-46 0,84 67 0,0 1 0,-32-12 0,-20-10 0,22 7 0,-1 3 0,-1 2 0,-2 2 0,0 3 0,0 2 0,-2 3 0,1 2 0,-83-3 0,50 3 0,-135-32 0,35 4 0,59 9 0,94 18 0,-1 3 0,0 1 0,-70-4 0,23 16 0,-149 26 0,68-5 0,-257 10 0,371-36 0,0-2 0,0-2 0,1-2 0,-1-3 0,2-2 0,-59-20 0,17-6 0,2-4 0,-164-101 0,239 133 0,0 0 0,-1 2 0,0 0 0,0 0 0,-1 2 0,1 0 0,-1 1 0,0 0 0,-1 2 0,1 0 0,-28 0 0,24 3 0,0 2 0,0 0 0,1 1 0,-1 1 0,1 1 0,0 1 0,0 0 0,1 2 0,-23 13 0,-22 19-1365,49-31-5461</inkml:trace>
</inkml:ink>
</file>

<file path=ppt/ink/ink2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01:43:48.863"/>
    </inkml:context>
    <inkml:brush xml:id="br0">
      <inkml:brushProperty name="width" value="0.05" units="cm"/>
      <inkml:brushProperty name="height" value="0.05" units="cm"/>
      <inkml:brushProperty name="color" value="#008C3A"/>
    </inkml:brush>
  </inkml:definitions>
  <inkml:trace contextRef="#ctx0" brushRef="#br0">4122 61 24575,'-34'8'0,"0"-1"0,0-1 0,-1-3 0,0 0 0,-38-3 0,20 0 0,38 1 0,-490-2 0,462-3 0,1-2 0,-1-3 0,-47-15 0,-62-12 0,98 31 0,-1 1 0,-81 6 0,43 1 0,-725-3 0,778 2 0,0 2 0,-75 18 0,64-11 0,-52 4 0,53-9 0,-75 20 0,54-9 0,17-7 0,-65 17 0,105-22 0,0 0 0,0 1 0,0 0 0,1 1 0,0 1 0,-13 10 0,1 3 0,1 1 0,-28 35 0,1-1 0,-243 299 0,234-276 0,44-55 0,-27 51 0,8-11 0,12-21 0,3 1 0,1 1 0,-23 86 0,8 13 0,-22 202 0,38-221 0,11-72 0,-17 108 0,-6 261 0,16-218 0,1-23 0,11-94 0,5 1 0,3 0 0,35 170 0,-21-169 0,-3 1 0,-4 1 0,2 118 0,-14-157 0,0 39 0,14 97 0,-10-150 0,-5-23 0,2 0 0,0 0 0,1-1 0,1 1 0,0-1 0,1 0 0,0 0 0,1 0 0,8 13 0,122 181 0,-24-57 0,-85-118 0,2 0 0,56 47 0,-8-8 0,-13-3 0,55 53 0,-88-96 0,1 0 0,2-3 0,39 22 0,114 48 0,-54-19 0,-44-24 0,11 5 0,-85-49 0,0 1 0,-1 1 0,0 0 0,-1 1 0,0 1 0,0 0 0,-1 0 0,15 17 0,-11-10 0,1-2 0,0 0 0,30 19 0,-17-13 0,115 95 0,-127-102 0,1 0 0,1-2 0,0 0 0,0-2 0,2 0 0,-1-1 0,44 12 0,165 22 0,-202-39 0,110 9 0,236-7 0,-223-8 0,111 3 0,240-4 0,-191-27 0,-98 6 0,-208 23 0,492-55 0,-461 47 0,-1-1 0,-1-2 0,0-2 0,46-24 0,-36 16 0,80-27 0,75-18 0,-185 62 0,-1-1 0,1-1 0,-1 0 0,-1 0 0,0-1 0,16-14 0,1-3 0,31-35 0,-17 14 0,168-198 0,-125 106 0,-59 95 0,-2 0 0,-2-2 0,-2-1 0,-2 0 0,19-71 0,-15 26 0,21-185 0,-36 157 0,-9-165 0,-4 221 0,-4 0 0,-2 1 0,-25-79 0,28 107 0,1 0 0,1 0 0,0-47 0,7-105 0,2 79 0,-3-807 0,-1 886 0,-1 1 0,-2-1 0,-1 1 0,0 0 0,-19-49 0,-2 12 0,-38-69 0,2 2 0,39 77 0,-3 2 0,-37-57 0,-15-25 0,57 93 0,-1 2 0,-44-58 0,44 70 0,1-1 0,1-1 0,2-1 0,-16-36 0,19 36 0,-20-29 0,1 1 0,21 38 0,-1 0 0,-26-29 0,10 12 0,-44-63 0,36 47 0,-71-77 0,83 99 0,21 24 0,0 0 0,-1 0 0,1 1 0,-14-11 0,-41-23 0,-2 3 0,-76-33 0,87 45 0,25 14 0,0 1 0,-46-10 0,-1-1 0,-4 1 0,53 15 0,-44-15 0,-7-7 0,-111-26 0,146 47 0,0 1 0,-1 3 0,1 1 0,-42 4 0,-6-1 0,-24-2-1365,87 0-5461</inkml:trace>
</inkml:ink>
</file>

<file path=ppt/ink/ink2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01:43:48.864"/>
    </inkml:context>
    <inkml:brush xml:id="br0">
      <inkml:brushProperty name="width" value="0.05" units="cm"/>
      <inkml:brushProperty name="height" value="0.05" units="cm"/>
      <inkml:brushProperty name="color" value="#5B2D90"/>
    </inkml:brush>
  </inkml:definitions>
  <inkml:trace contextRef="#ctx0" brushRef="#br0">908 0 24575,'-3'1'0,"0"0"0,0 0 0,1 0 0,-1 0 0,0 1 0,1-1 0,-1 1 0,1-1 0,-1 1 0,1 0 0,0 0 0,-1 0 0,1 1 0,-2 2 0,-2 1 0,-13 17 0,0 0 0,1 2 0,-21 38 0,-6 8 0,23-40 0,2 1 0,1 1 0,2 1 0,-16 41 0,-29 74 0,46-108 0,-41 71 0,-2 2 0,37-65 0,11-26 0,0 1 0,2-1 0,-9 38 0,-61 251 0,7-17 0,63-258 0,-5 62 0,10-65 0,-1 1 0,-13 42 0,-18 45 0,-31 195 0,57-152 0,9-113 0,-10 68 0,-1-7 0,5 1 0,8 133 0,1-87 0,-4 26 0,5 206 0,23-145 0,-11-98 0,1 26 0,-11-98 0,18 95 0,-11-96 0,4 103 0,-15-134 0,2 0 0,10 50 0,-3-5 0,-9-69 0,1-1 0,0 0 0,2 1 0,0-1 0,11 27 0,-2-14 0,-6-13 0,2 0 0,14 25 0,23 39 0,8 13 0,-47-86 0,2 0 0,-1-1 0,1 0 0,1 0 0,-1-1 0,15 11 0,32 25 0,-47-35 0,1-1 0,1 0 0,0 0 0,0-2 0,0 1 0,1-1 0,0-1 0,1 0 0,-1-1 0,16 5 0,-15-8 0,27 7 0,0-2 0,0-1 0,1-2 0,68-3 0,-103-2 0,0 0 0,0-1 0,0 0 0,-1 0 0,1 0 0,-1 0 0,1-1 0,-1 0 0,0 0 0,8-7 0,44-44 0,-38 35 0,18-18 0,-2-2 0,51-76 0,-49 75 0,-1 0 0,-7-8 0,-1-2 0,-2-1 0,-3-1 0,25-80 0,-42 114 0,25-73 0,23-113 0,5-185 0,-44 274 0,-2-48 0,2-9 0,-9 114 0,-2-84 0,-5 88 0,13-103 0,61-341 0,-46 307 0,-15 123 0,-4 30 0,3-61 0,-9-384 0,-4 240 0,0 214 0,-1 0 0,-7-35 0,4 33 0,-3-53 0,9-25 0,2 68 0,-2 0 0,-1 0 0,-3 0 0,-15-76 0,-19-3 0,-14-55 0,36 122 0,-2 0 0,-2 1 0,-38-68 0,-8 4 0,-15-27 0,8-46 0,19 103 0,43 67 0,-2-1 0,0 1 0,-1 1 0,-1 1 0,0 0 0,-31-26 0,38 38-105,0 0 0,0 0 0,-1 1 0,1 1 0,-1-1 0,0 1 0,0 0 0,0 1 0,0 0 0,-1 1 0,1 0 0,-19 0 0,3 1-6721</inkml:trace>
</inkml:ink>
</file>

<file path=ppt/ink/ink2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01:43:48.865"/>
    </inkml:context>
    <inkml:brush xml:id="br0">
      <inkml:brushProperty name="width" value="0.05" units="cm"/>
      <inkml:brushProperty name="height" value="0.05" units="cm"/>
      <inkml:brushProperty name="color" value="#F6630D"/>
    </inkml:brush>
  </inkml:definitions>
  <inkml:trace contextRef="#ctx0" brushRef="#br0">1161 0 24575,'-15'1'0,"0"1"0,0 0 0,1 1 0,-1 0 0,1 1 0,0 1 0,0 0 0,-18 10 0,8-2 0,1 1 0,0 0 0,-36 32 0,22-11 0,2 2 0,-57 75 0,81-95 0,1 0 0,-11 26 0,-12 20 0,-69 108 0,19-29 0,4-5 0,43-75 0,4 2 0,-26 70 0,50-112 0,2 1 0,1 0 0,1 0 0,1 0 0,-1 33 0,-5 38 0,7-81 0,-17 108 0,-36 117 0,41-193 0,2 2 0,2 0 0,3 0 0,-4 80 0,12 52 0,-11 236 0,-4-291 0,-19 279 0,19-243 0,1 8 0,11-31 0,5 146 0,3-246 0,1-1 0,2 0 0,2 0 0,1-1 0,23 48 0,15 45 0,-38-87 0,-2 0 0,-2 1 0,3 53 0,-6-68 0,1 0 0,0 0 0,20 44 0,3 18 0,-20-61 0,0 0 0,1-1 0,25 45 0,-26-57 0,1 0 0,0 0 0,0-1 0,2 0 0,0-1 0,0-1 0,21 17 0,-24-24 0,1 0 0,0-1 0,1 0 0,-1-1 0,1 0 0,-1 0 0,1-1 0,0 0 0,21 0 0,18 4 0,-3 1 0,0-2 0,0-1 0,1-3 0,50-5 0,-86 2 0,-1 0 0,1-1 0,-1 0 0,0-1 0,0 0 0,-1-1 0,1 0 0,-1-1 0,0 0 0,0 0 0,-1-1 0,0 0 0,0-1 0,0 0 0,7-10 0,14-13 0,55-65 0,99-175 0,-167 239 0,-1 0 0,-2 0 0,19-64 0,-20 56 0,1 1 0,23-43 0,-10 28 0,-2-1 0,-3-2 0,28-109 0,22-35 0,-30 93 0,-33 80 0,-2-2 0,7-56 0,-9 50 0,12-49 0,10-21 0,18-163 0,-23 70 0,-5-222 0,-17 375 0,-2 0 0,3 1 0,10-73 0,1 25 0,-5 0 0,-6-156 0,-4 102 0,1 100 0,-3 0 0,-16-72 0,10 65 0,-6-77 0,17 105 0,-2 0 0,-1-1 0,-1 1 0,-1 1 0,-2-1 0,0 1 0,-19-43 0,-86-169 0,81 175 0,-3 2 0,-75-102 0,92 140 0,9 10 0,0 0 0,-1 0 0,-1 1 0,0 0 0,-1 0 0,0 1 0,-1 1 0,1 0 0,-20-11 0,18 13 0,0 0 0,1-1 0,0 0 0,0-1 0,1 0 0,0-1 0,1 0 0,0-1 0,-15-21 0,19 25-72,1 1 1,-1-1-1,0 1 0,0 0 0,-1 1 0,0 0 0,0 0 0,0 0 1,-1 1-1,1 0 0,-1 0 0,0 1 0,0 0 0,-1 1 0,1 0 1,0 0-1,-1 0 0,-14 0 0,-2 1-6754</inkml:trace>
</inkml:ink>
</file>

<file path=ppt/ink/ink2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10T21:55:36.278"/>
    </inkml:context>
    <inkml:brush xml:id="br0">
      <inkml:brushProperty name="width" value="0.05" units="cm"/>
      <inkml:brushProperty name="height" value="0.05" units="cm"/>
      <inkml:brushProperty name="color" value="#F6630D"/>
    </inkml:brush>
  </inkml:definitions>
  <inkml:trace contextRef="#ctx0" brushRef="#br0">1 27 24575,'17'-1'0,"0"-1"0,0-1 0,20-5 0,-24 5 0,1 0 0,0 0 0,0 1 0,0 1 0,23 1 0,-33 1 0,0-1 0,0 1 0,-1 1 0,1-1 0,0 0 0,0 1 0,-1 0 0,1 0 0,-1 0 0,0 0 0,0 1 0,0-1 0,0 1 0,0 0 0,0 0 0,-1 0 0,1 0 0,-1 0 0,0 1 0,0-1 0,0 1 0,0-1 0,-1 1 0,1 0 0,1 6 0,2 9 0,-2 0 0,1-1 0,0 38 0,-4-55 0,1 18 0,-1-1 0,0 0 0,-1 1 0,-1-1 0,-1 0 0,-1 0 0,0 0 0,-1 0 0,-1-1 0,-1 0 0,0 0 0,-1-1 0,-15 23 0,14-26 0,1 1 0,1 0 0,0 1 0,-6 20 0,11-29 0,0 0 0,0 0 0,1 0 0,0 1 0,0-1 0,1 0 0,0 1 0,0-1 0,0 0 0,1 1 0,0-1 0,0 0 0,4 11 0,-4-15 0,1 1 0,0 0 0,-1-1 0,1 0 0,0 1 0,1-1 0,-1 0 0,0 0 0,1 0 0,-1 0 0,1-1 0,-1 1 0,1 0 0,0-1 0,0 0 0,0 0 0,0 0 0,0 0 0,0 0 0,0-1 0,0 1 0,3-1 0,11 2 0,1-2 0,30-2 0,-26 1 0,1-1 0,-17 1 0,1 0 0,0 1 0,-1 0 0,1 0 0,8 1 0,-20 4 0,-6 0 0,-86 13 0,76-16 0,1 1 0,0 0 0,0 2 0,0 1 0,0 0 0,1 1 0,-25 13 0,39-15 0,-1-1 0,2 1 0,-1 0 0,0 0 0,1 0 0,0 1 0,0 0 0,0-1 0,1 1 0,0 1 0,0-1 0,1 0 0,0 1 0,0-1 0,0 1 0,1 0 0,0 0 0,0-1 0,0 9 0,0-1 0,1 0 0,1 0 0,0 0 0,0 0 0,2 0 0,0 0 0,0-1 0,8 21 0,3-8 0,0 0 0,2-1 0,20 25 0,27 43 0,-56-81 0,-1 0 0,-1 0 0,0 1 0,-1 0 0,0-1 0,3 21 0,-3 9 0,-1 0 0,-2 0 0,-7 57 0,5-93 0,1 0 0,-1 0 0,0 0 0,-1 0 0,0 0 0,1-1 0,-2 1 0,1-1 0,-1 1 0,0-1 0,0 0 0,-7 9 0,7-11 0,-1 0 0,0 1 0,0-1 0,0-1 0,0 1 0,-1-1 0,1 1 0,-1-1 0,0 0 0,1-1 0,-1 1 0,0-1 0,0 0 0,0 0 0,-7 0 0,-15 0-1365,2-1-5461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30T16:48:15.134"/>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2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10T21:56:34.708"/>
    </inkml:context>
    <inkml:brush xml:id="br0">
      <inkml:brushProperty name="width" value="0.05" units="cm"/>
      <inkml:brushProperty name="height" value="0.05" units="cm"/>
      <inkml:brushProperty name="color" value="#F6630D"/>
    </inkml:brush>
  </inkml:definitions>
  <inkml:trace contextRef="#ctx0" brushRef="#br0">0 57 24575,'40'-1'0,"62"-12"0,19-1 0,-88 12 0,-1 3 0,0 1 0,0 1 0,0 1 0,0 2 0,-1 1 0,0 2 0,0 1 0,-1 1 0,48 26 0,-25-9 0,2-3 0,66 21 0,-87-36 0,1-1 0,0-1 0,1-3 0,69 3 0,-76-8 0,0-1 0,0-1 0,0-1 0,-1-2 0,1-1 0,-1-2 0,43-16 0,-2-6 0,184-66 0,-224 86 46,31-16-1,-38 16-530,1 1-1,39-12 1,-37 16-6341</inkml:trace>
</inkml:ink>
</file>

<file path=ppt/ink/ink2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10T21:56:56.686"/>
    </inkml:context>
    <inkml:brush xml:id="br0">
      <inkml:brushProperty name="width" value="0.05" units="cm"/>
      <inkml:brushProperty name="height" value="0.05" units="cm"/>
      <inkml:brushProperty name="color" value="#F6630D"/>
    </inkml:brush>
  </inkml:definitions>
  <inkml:trace contextRef="#ctx0" brushRef="#br0">1 27 24575,'17'-1'0,"0"-1"0,0-1 0,20-5 0,-24 5 0,1 0 0,0 0 0,0 1 0,0 1 0,23 1 0,-33 1 0,0-1 0,0 1 0,-1 1 0,1-1 0,0 0 0,0 1 0,-1 0 0,1 0 0,-1 0 0,0 0 0,0 1 0,0-1 0,0 1 0,0 0 0,0 0 0,-1 0 0,1 0 0,-1 0 0,0 1 0,0-1 0,0 1 0,0-1 0,-1 1 0,1 0 0,1 6 0,2 9 0,-2 0 0,1-1 0,0 38 0,-4-55 0,1 18 0,-1-1 0,0 0 0,-1 1 0,-1-1 0,-1 0 0,-1 0 0,0 0 0,-1 0 0,-1-1 0,-1 0 0,0 0 0,-1-1 0,-15 23 0,14-26 0,1 1 0,1 0 0,0 1 0,-6 20 0,11-29 0,0 0 0,0 0 0,1 0 0,0 1 0,0-1 0,1 0 0,0 1 0,0-1 0,0 0 0,1 1 0,0-1 0,0 0 0,4 11 0,-4-15 0,1 1 0,0 0 0,-1-1 0,1 0 0,0 1 0,1-1 0,-1 0 0,0 0 0,1 0 0,-1 0 0,1-1 0,-1 1 0,1 0 0,0-1 0,0 0 0,0 0 0,0 0 0,0 0 0,0 0 0,0-1 0,0 1 0,3-1 0,11 2 0,1-2 0,30-2 0,-26 1 0,1-1 0,-17 1 0,1 0 0,0 1 0,-1 0 0,1 0 0,8 1 0,-20 4 0,-6 0 0,-86 13 0,76-16 0,1 1 0,0 0 0,0 2 0,0 1 0,0 0 0,1 1 0,-25 13 0,39-15 0,-1-1 0,2 1 0,-1 0 0,0 0 0,1 0 0,0 1 0,0 0 0,0-1 0,1 1 0,0 1 0,0-1 0,1 0 0,0 1 0,0-1 0,0 1 0,1 0 0,0 0 0,0-1 0,0 9 0,0-1 0,1 0 0,1 0 0,0 0 0,0 0 0,2 0 0,0 0 0,0-1 0,8 21 0,3-8 0,0 0 0,2-1 0,20 25 0,27 43 0,-56-81 0,-1 0 0,-1 0 0,0 1 0,-1 0 0,0-1 0,3 21 0,-3 9 0,-1 0 0,-2 0 0,-7 57 0,5-93 0,1 0 0,-1 0 0,0 0 0,-1 0 0,0 0 0,1-1 0,-2 1 0,1-1 0,-1 1 0,0-1 0,0 0 0,-7 9 0,7-11 0,-1 0 0,0 1 0,0-1 0,0-1 0,0 1 0,-1-1 0,1 1 0,-1-1 0,0 0 0,1-1 0,-1 1 0,0-1 0,0 0 0,0 0 0,-7 0 0,-15 0-1365,2-1-5461</inkml:trace>
</inkml:ink>
</file>

<file path=ppt/ink/ink2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8-10T21:57:48.393"/>
    </inkml:context>
    <inkml:brush xml:id="br0">
      <inkml:brushProperty name="width" value="0.05" units="cm"/>
      <inkml:brushProperty name="height" value="0.05" units="cm"/>
      <inkml:brushProperty name="color" value="#F6630D"/>
    </inkml:brush>
  </inkml:definitions>
  <inkml:trace contextRef="#ctx0" brushRef="#br0">0 57 24575,'40'-1'0,"62"-12"0,19-1 0,-88 12 0,-1 3 0,0 1 0,0 1 0,0 1 0,0 2 0,-1 1 0,0 2 0,0 1 0,-1 1 0,48 26 0,-25-9 0,2-3 0,66 21 0,-87-36 0,1-1 0,0-1 0,1-3 0,69 3 0,-76-8 0,0-1 0,0-1 0,0-1 0,-1-2 0,1-1 0,-1-2 0,43-16 0,-2-6 0,184-66 0,-224 86 46,31-16-1,-38 16-530,1 1-1,39-12 1,-37 16-6341</inkml:trace>
</inkml:ink>
</file>

<file path=ppt/ink/ink2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15:38:44.350"/>
    </inkml:context>
    <inkml:brush xml:id="br0">
      <inkml:brushProperty name="width" value="0.05" units="cm"/>
      <inkml:brushProperty name="height" value="0.05" units="cm"/>
      <inkml:brushProperty name="color" value="#FF0066"/>
    </inkml:brush>
  </inkml:definitions>
  <inkml:trace contextRef="#ctx0" brushRef="#br0">0 1 24575,'0'0'-8191</inkml:trace>
</inkml:ink>
</file>

<file path=ppt/ink/ink2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15:38:46.628"/>
    </inkml:context>
    <inkml:brush xml:id="br0">
      <inkml:brushProperty name="width" value="0.05" units="cm"/>
      <inkml:brushProperty name="height" value="0.05" units="cm"/>
      <inkml:brushProperty name="color" value="#FF0066"/>
    </inkml:brush>
  </inkml:definitions>
  <inkml:trace contextRef="#ctx0" brushRef="#br0">0 221 24575,'1'-2'0,"-1"0"0,1 0 0,-1 0 0,1 0 0,0 0 0,0 0 0,0 0 0,0 0 0,0 0 0,0 0 0,1 1 0,-1-1 0,1 0 0,-1 1 0,1-1 0,2-1 0,30-21 0,-31 22 0,134-73 0,-71 41 0,-48 26 0,1 1 0,1 0 0,-1 2 0,40-7 0,-39 9 0,32-4 0,0 3 0,101 5 0,-59 1 0,-79-1 0,-1 0 0,0 1 0,1 1 0,-1 0 0,24 9 0,68 34 0,-56-22 0,0 0 0,-36-16 0,0 0 0,1-2 0,0 0 0,1 0 0,22 4 0,6-2 0,9 1 0,98 6 0,-89-13 0,-9-1 0,0-1 0,64-9 0,-91 4-682,46-17-1,-45 13-6143</inkml:trace>
</inkml:ink>
</file>

<file path=ppt/ink/ink2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15:38:48.950"/>
    </inkml:context>
    <inkml:brush xml:id="br0">
      <inkml:brushProperty name="width" value="0.05" units="cm"/>
      <inkml:brushProperty name="height" value="0.05" units="cm"/>
      <inkml:brushProperty name="color" value="#FF0066"/>
    </inkml:brush>
  </inkml:definitions>
  <inkml:trace contextRef="#ctx0" brushRef="#br0">0 116 24575,'95'2'0,"-43"0"0,-1-1 0,0-3 0,0-2 0,76-17 0,123-55 0,-206 69 0,0 1 0,1 3 0,-1 1 0,59 6 0,-7-1 0,-50-3 0,25-1 0,1 3 0,0 3 0,85 18 0,124 42 0,-224-49-40,-33-9-292,1 0 1,0-2 0,33 3 0,-35-7-6495</inkml:trace>
</inkml:ink>
</file>

<file path=ppt/ink/ink2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21:02:45.696"/>
    </inkml:context>
    <inkml:brush xml:id="br0">
      <inkml:brushProperty name="width" value="0.05" units="cm"/>
      <inkml:brushProperty name="height" value="0.05" units="cm"/>
      <inkml:brushProperty name="color" value="#FF0066"/>
    </inkml:brush>
  </inkml:definitions>
  <inkml:trace contextRef="#ctx0" brushRef="#br0">0 116 24575,'95'2'0,"-43"0"0,-1-1 0,0-3 0,0-2 0,76-17 0,123-55 0,-206 69 0,0 1 0,1 3 0,-1 1 0,59 6 0,-7-1 0,-50-3 0,25-1 0,1 3 0,0 3 0,85 18 0,124 42 0,-224-49-40,-33-9-292,1 0 1,0-2 0,33 3 0,-35-7-6495</inkml:trace>
</inkml:ink>
</file>

<file path=ppt/ink/ink2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30T16:22:29.494"/>
    </inkml:context>
    <inkml:brush xml:id="br0">
      <inkml:brushProperty name="width" value="0.035" units="cm"/>
      <inkml:brushProperty name="height" value="0.035" units="cm"/>
      <inkml:brushProperty name="color" value="#008C3A"/>
    </inkml:brush>
  </inkml:definitions>
  <inkml:trace contextRef="#ctx0" brushRef="#br0">1 188 24575,'1531'0'0,"-1523"0"0,0-1 0,-1 1 0,1-1 0,12-4 0,-20 5 0,1 0 0,-1 0 0,0 0 0,1 0 0,-1 0 0,1 0 0,-1 0 0,0-1 0,1 1 0,-1 0 0,0 0 0,1 0 0,-1-1 0,0 1 0,1 0 0,-1 0 0,0-1 0,0 1 0,1 0 0,-1-1 0,0 1 0,0 0 0,1-1 0,-1 1 0,0 0 0,0-1 0,0 1 0,0-1 0,0 1 0,0 0 0,1-1 0,-1 1 0,0-1 0,0 0 0,-2 0 0,1-1 0,0 1 0,0 0 0,-1-1 0,1 1 0,0 0 0,-1 0 0,0 0 0,1 0 0,-1 0 0,1 0 0,-1 1 0,-2-2 0,-35-12 0,-1 1 0,0 1 0,-58-7 0,-44-13 0,128 27 0,-1-1 0,1-1 0,-19-12 0,24 13 0,-1 0 0,0 1 0,-15-6 0,306 82 0,-207-50 0,77 33 0,-81-22 0,-64-28 0,0 0 0,0 0 0,0 0 0,0 1 0,0 0 0,-1 0 0,0 1 0,5 6 0,-8-9 0,1-1 0,0 1 0,-1-1 0,1 1 0,0-1 0,0 0 0,4 2 0,-5-3 0,1 0 0,-1 1 0,0 0 0,1-1 0,-1 1 0,0 0 0,0 0 0,0 0 0,0 0 0,1 3 0,-3-4 0,0-1 0,0 1 0,0 0 0,0 0 0,0 0 0,0 0 0,0-1 0,0 1 0,-1 0 0,1 0 0,0-1 0,-1 1 0,1 0 0,0 0 0,-1-1 0,1 1 0,-1-1 0,1 1 0,-1 0 0,1-1 0,-1 1 0,0-1 0,1 1 0,-1-1 0,1 1 0,-1-1 0,0 1 0,-1-1 0,-25 15 0,24-14 0,-20 9 0,-1-2 0,0 0 0,-33 5 0,24-6 0,-37 13 0,41-9 0,-41 13 0,50-18-341,1 0 0,1 1-1,-23 11 1,25-10-6485</inkml:trace>
</inkml:ink>
</file>

<file path=ppt/ink/ink2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15:38:44.350"/>
    </inkml:context>
    <inkml:brush xml:id="br0">
      <inkml:brushProperty name="width" value="0.05" units="cm"/>
      <inkml:brushProperty name="height" value="0.05" units="cm"/>
      <inkml:brushProperty name="color" value="#FF0066"/>
    </inkml:brush>
  </inkml:definitions>
  <inkml:trace contextRef="#ctx0" brushRef="#br0">0 1 24575,'0'0'-8191</inkml:trace>
</inkml:ink>
</file>

<file path=ppt/ink/ink2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15:38:46.628"/>
    </inkml:context>
    <inkml:brush xml:id="br0">
      <inkml:brushProperty name="width" value="0.05" units="cm"/>
      <inkml:brushProperty name="height" value="0.05" units="cm"/>
      <inkml:brushProperty name="color" value="#FF0066"/>
    </inkml:brush>
  </inkml:definitions>
  <inkml:trace contextRef="#ctx0" brushRef="#br0">0 220 24575,'1'-1'0,"-1"-2"0,2 2 0,-2-1 0,0-1 0,1 2 0,0-2 0,0 2 0,1-1 0,-2-1 0,1 2 0,1 0 0,0-2 0,-1 2 0,0 0 0,2-2 0,0 1 0,31-22 0,-31 21 0,134-72 0,-72 42 0,-46 25 0,0 1 0,1 0 0,-2 2 0,41-7 0,-39 9 0,31-4 0,2 3 0,99 5 0,-58 1 0,-79-1 0,-1 0 0,0 2 0,1-1 0,-2 1 0,26 9 0,66 34 0,-55-22 0,0 0 0,-36-17 0,1 2 0,-1-3 0,1-1 0,1 2 0,23 3 0,4-3 0,10 3 0,97 5 0,-88-14 0,-9 1 0,-1-2 0,66-9 0,-92 4-682,45-18-1,-43 15-6143</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9T19:25:53.066"/>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2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15:38:48.950"/>
    </inkml:context>
    <inkml:brush xml:id="br0">
      <inkml:brushProperty name="width" value="0.05" units="cm"/>
      <inkml:brushProperty name="height" value="0.05" units="cm"/>
      <inkml:brushProperty name="color" value="#FF0066"/>
    </inkml:brush>
  </inkml:definitions>
  <inkml:trace contextRef="#ctx0" brushRef="#br0">0 116 24575,'95'2'0,"-44"0"0,1-1 0,-1-3 0,-1-2 0,77-17 0,122-55 0,-205 69 0,0 1 0,1 4 0,-2-1 0,61 7 0,-9 0 0,-49-4 0,26-2 0,-1 4 0,0 3 0,87 18 0,122 42 0,-224-50-40,-31-7-292,0-1 1,0-2 0,32 3 0,-34-7-6495</inkml:trace>
</inkml:ink>
</file>

<file path=ppt/ink/ink2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21:02:45.696"/>
    </inkml:context>
    <inkml:brush xml:id="br0">
      <inkml:brushProperty name="width" value="0.05" units="cm"/>
      <inkml:brushProperty name="height" value="0.05" units="cm"/>
      <inkml:brushProperty name="color" value="#FF0066"/>
    </inkml:brush>
  </inkml:definitions>
  <inkml:trace contextRef="#ctx0" brushRef="#br0">0 116 24575,'95'2'0,"-44"0"0,1-1 0,-1-3 0,-1-2 0,77-17 0,122-55 0,-205 69 0,0 1 0,1 4 0,-2-1 0,61 7 0,-9 0 0,-49-4 0,26-2 0,-1 4 0,0 3 0,87 18 0,122 42 0,-224-50-40,-31-7-292,0-1 1,0-2 0,32 3 0,-34-7-6495</inkml:trace>
</inkml:ink>
</file>

<file path=ppt/ink/ink2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15:38:44.350"/>
    </inkml:context>
    <inkml:brush xml:id="br0">
      <inkml:brushProperty name="width" value="0.05" units="cm"/>
      <inkml:brushProperty name="height" value="0.05" units="cm"/>
      <inkml:brushProperty name="color" value="#FF0066"/>
    </inkml:brush>
  </inkml:definitions>
  <inkml:trace contextRef="#ctx0" brushRef="#br0">0 1 24575,'0'0'-8191</inkml:trace>
</inkml:ink>
</file>

<file path=ppt/ink/ink2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15:38:46.628"/>
    </inkml:context>
    <inkml:brush xml:id="br0">
      <inkml:brushProperty name="width" value="0.05" units="cm"/>
      <inkml:brushProperty name="height" value="0.05" units="cm"/>
      <inkml:brushProperty name="color" value="#FF0066"/>
    </inkml:brush>
  </inkml:definitions>
  <inkml:trace contextRef="#ctx0" brushRef="#br0">0 221 24575,'1'-2'0,"-1"0"0,1 0 0,-1 0 0,1 0 0,0 0 0,0 0 0,0 0 0,0 0 0,0 0 0,0 0 0,1 1 0,-1-1 0,1 0 0,-1 1 0,1-1 0,2-1 0,30-21 0,-31 22 0,134-73 0,-71 41 0,-48 26 0,1 1 0,1 0 0,-1 2 0,40-7 0,-39 9 0,32-4 0,0 3 0,101 5 0,-59 1 0,-79-1 0,-1 0 0,0 1 0,1 1 0,-1 0 0,24 9 0,68 34 0,-56-22 0,0 0 0,-36-16 0,0 0 0,1-2 0,0 0 0,1 0 0,22 4 0,6-2 0,9 1 0,98 6 0,-89-13 0,-9-1 0,0-1 0,64-9 0,-91 4-682,46-17-1,-45 13-6143</inkml:trace>
</inkml:ink>
</file>

<file path=ppt/ink/ink2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15:38:48.950"/>
    </inkml:context>
    <inkml:brush xml:id="br0">
      <inkml:brushProperty name="width" value="0.05" units="cm"/>
      <inkml:brushProperty name="height" value="0.05" units="cm"/>
      <inkml:brushProperty name="color" value="#FF0066"/>
    </inkml:brush>
  </inkml:definitions>
  <inkml:trace contextRef="#ctx0" brushRef="#br0">0 116 24575,'95'2'0,"-43"0"0,-1-1 0,0-3 0,0-2 0,76-17 0,123-55 0,-206 69 0,0 1 0,1 3 0,-1 1 0,59 6 0,-7-1 0,-50-3 0,25-1 0,1 3 0,0 3 0,85 18 0,124 42 0,-224-49-40,-33-9-292,1 0 1,0-2 0,33 3 0,-35-7-6495</inkml:trace>
</inkml:ink>
</file>

<file path=ppt/ink/ink2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30T16:20:51.763"/>
    </inkml:context>
    <inkml:brush xml:id="br0">
      <inkml:brushProperty name="width" value="0.05" units="cm"/>
      <inkml:brushProperty name="height" value="0.05" units="cm"/>
      <inkml:brushProperty name="color" value="#FF0066"/>
    </inkml:brush>
  </inkml:definitions>
  <inkml:trace contextRef="#ctx0" brushRef="#br0">0 116 24575,'95'2'0,"-43"0"0,-1-1 0,0-3 0,0-2 0,76-17 0,123-55 0,-206 69 0,0 1 0,1 3 0,-1 1 0,59 6 0,-7-1 0,-50-3 0,25-1 0,1 3 0,0 3 0,85 18 0,124 42 0,-224-49-40,-33-9-292,1 0 1,0-2 0,33 3 0,-35-7-6495</inkml:trace>
</inkml:ink>
</file>

<file path=ppt/ink/ink2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30T17:12:30.783"/>
    </inkml:context>
    <inkml:brush xml:id="br0">
      <inkml:brushProperty name="width" value="0.035" units="cm"/>
      <inkml:brushProperty name="height" value="0.035" units="cm"/>
      <inkml:brushProperty name="color" value="#008C3A"/>
    </inkml:brush>
  </inkml:definitions>
  <inkml:trace contextRef="#ctx0" brushRef="#br0">1 299 24575,'227'2'0,"248"-5"0,-208-24 0,7 0 0,-186 28 0,34-2 0,-120 1 0,0-1 0,0 1 0,-1 0 0,1-1 0,0 1 0,0-1 0,-1 1 0,1-1 0,0 0 0,-1 0 0,1 0 0,-1 0 0,1 0 0,-1 0 0,3-2 0,-4 2 0,0 1 0,1-1 0,-1 0 0,0 1 0,0-1 0,0 0 0,1 0 0,-1 1 0,0-1 0,0 0 0,0 0 0,0 1 0,0-1 0,0 0 0,0 0 0,-1 1 0,1-1 0,0 0 0,0 1 0,0-1 0,-1 0 0,1 0 0,0 1 0,-1-1 0,1 1 0,-1-1 0,1 0 0,-1 1 0,1-1 0,-1 1 0,1-1 0,-1 1 0,0-1 0,1 1 0,-1 0 0,1-1 0,-1 1 0,0 0 0,0-1 0,0 1 0,-88-54 0,-177-79 0,262 131 0,-30-11 0,33 13 0,-1-1 0,1 0 0,-1 1 0,1 0 0,-1-1 0,0 1 0,1 0 0,-1 0 0,0 0 0,1 0 0,-1 0 0,1 0 0,-1 0 0,0 0 0,-2 1 0,24 14 0,297 163 0,-116-81 0,-180-89 0,-17-7 0,1 1 0,-1-1 0,1 1 0,-1 0 0,0 1 0,1-1 0,-1 1 0,4 4 0,-8-7 0,0 0 0,-1 1 0,1-1 0,0 1 0,0-1 0,-1 0 0,1 1 0,-1-1 0,1 0 0,0 1 0,-1-1 0,1 0 0,-1 0 0,1 1 0,-1-1 0,1 0 0,-1 0 0,1 0 0,-1 0 0,1 0 0,-1 0 0,1 0 0,-1 0 0,1 0 0,-1 0 0,1 0 0,-1 0 0,1 0 0,-1 0 0,-20 1 0,-20-1 0,0-2 0,0-2 0,-44-9 0,76 11 0,-1 0 0,1 0 0,-1 1 0,0 1 0,1 0 0,-1 0 0,0 1 0,1 0 0,-15 4 0,18-3 0,-1 0 0,1 1 0,0 0 0,0 0 0,1 1 0,-1-1 0,1 1 0,0 1 0,0-1 0,0 1 0,0 0 0,1 0 0,0 0 0,-6 8 0,1 3-102,1 0 1,-13 32-1,14-31-958,-2 4-5766</inkml:trace>
</inkml:ink>
</file>

<file path=ppt/ink/ink2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15:38:44.350"/>
    </inkml:context>
    <inkml:brush xml:id="br0">
      <inkml:brushProperty name="width" value="0.05" units="cm"/>
      <inkml:brushProperty name="height" value="0.05" units="cm"/>
      <inkml:brushProperty name="color" value="#FF0066"/>
    </inkml:brush>
  </inkml:definitions>
  <inkml:trace contextRef="#ctx0" brushRef="#br0">0 1 24575,'0'0'-8191</inkml:trace>
</inkml:ink>
</file>

<file path=ppt/ink/ink2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15:38:46.628"/>
    </inkml:context>
    <inkml:brush xml:id="br0">
      <inkml:brushProperty name="width" value="0.05" units="cm"/>
      <inkml:brushProperty name="height" value="0.05" units="cm"/>
      <inkml:brushProperty name="color" value="#FF0066"/>
    </inkml:brush>
  </inkml:definitions>
  <inkml:trace contextRef="#ctx0" brushRef="#br0">0 221 24575,'1'-2'0,"-1"0"0,1 0 0,-1 0 0,1 0 0,0 0 0,0 0 0,0 0 0,0 0 0,0 0 0,0 0 0,1 1 0,-1-1 0,1 0 0,-1 1 0,1-1 0,2-1 0,30-21 0,-31 22 0,134-73 0,-71 41 0,-48 26 0,1 1 0,1 0 0,-1 2 0,40-7 0,-39 9 0,32-4 0,0 3 0,101 5 0,-59 1 0,-79-1 0,-1 0 0,0 1 0,1 1 0,-1 0 0,24 9 0,68 34 0,-56-22 0,0 0 0,-36-16 0,0 0 0,1-2 0,0 0 0,1 0 0,22 4 0,6-2 0,9 1 0,98 6 0,-89-13 0,-9-1 0,0-1 0,64-9 0,-91 4-682,46-17-1,-45 13-6143</inkml:trace>
</inkml:ink>
</file>

<file path=ppt/ink/ink2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15:38:48.950"/>
    </inkml:context>
    <inkml:brush xml:id="br0">
      <inkml:brushProperty name="width" value="0.05" units="cm"/>
      <inkml:brushProperty name="height" value="0.05" units="cm"/>
      <inkml:brushProperty name="color" value="#FF0066"/>
    </inkml:brush>
  </inkml:definitions>
  <inkml:trace contextRef="#ctx0" brushRef="#br0">0 116 24575,'95'2'0,"-43"0"0,-1-1 0,0-3 0,0-2 0,76-17 0,123-55 0,-206 69 0,0 1 0,1 3 0,-1 1 0,59 6 0,-7-1 0,-50-3 0,25-1 0,1 3 0,0 3 0,85 18 0,124 42 0,-224-49-40,-33-9-292,1 0 1,0-2 0,33 3 0,-35-7-6495</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30T16:48:15.134"/>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2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30T16:20:31.929"/>
    </inkml:context>
    <inkml:brush xml:id="br0">
      <inkml:brushProperty name="width" value="0.05" units="cm"/>
      <inkml:brushProperty name="height" value="0.05" units="cm"/>
      <inkml:brushProperty name="color" value="#FF0066"/>
    </inkml:brush>
  </inkml:definitions>
  <inkml:trace contextRef="#ctx0" brushRef="#br0">0 116 24575,'95'2'0,"-43"0"0,-1-1 0,0-3 0,0-2 0,76-17 0,123-55 0,-206 69 0,0 1 0,1 3 0,-1 1 0,59 6 0,-7-1 0,-50-3 0,25-1 0,1 3 0,0 3 0,85 18 0,124 42 0,-224-49-40,-33-9-292,1 0 1,0-2 0,33 3 0,-35-7-6495</inkml:trace>
</inkml:ink>
</file>

<file path=ppt/ink/ink2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30T17:57:40.772"/>
    </inkml:context>
    <inkml:brush xml:id="br0">
      <inkml:brushProperty name="width" value="0.05" units="cm"/>
      <inkml:brushProperty name="height" value="0.05" units="cm"/>
      <inkml:brushProperty name="color" value="#5B2D90"/>
    </inkml:brush>
  </inkml:definitions>
  <inkml:trace contextRef="#ctx0" brushRef="#br0">0 133 24575,'657'0'0,"-653"0"0,1 0 0,-1 0 0,0-1 0,0 1 0,1-1 0,-1 0 0,0 0 0,0-1 0,4-1 0,-8 3 0,1 0 0,-1-1 0,1 1 0,-1 0 0,0-1 0,1 1 0,-1 0 0,0-1 0,1 1 0,-1 0 0,0-1 0,1 1 0,-1-1 0,0 1 0,0 0 0,0-1 0,1 1 0,-1-1 0,0 1 0,0-1 0,0 1 0,0-1 0,0 1 0,0-1 0,0 1 0,0-1 0,0 1 0,0-1 0,0 0 0,-1-1 0,0 0 0,0 1 0,0-1 0,0 0 0,0 1 0,-1-1 0,1 1 0,0 0 0,-1-1 0,1 1 0,-1 0 0,-2-2 0,-7-3 0,0 0 0,-1 1 0,0 0 0,0 0 0,0 2 0,0-1 0,-1 1 0,-18-1 0,13 1 0,2 0 0,-1-1 0,0 0 0,-18-9 0,-24-8 0,133 39 0,-48-13 0,-1 1 0,1 1 0,-2 1 0,1 1 0,-1 1 0,26 15 0,-48-24 0,0 0 0,-1 0 0,1 1 0,0-1 0,-1 0 0,1 1 0,-1 0 0,1-1 0,-1 1 0,0 0 0,0 0 0,1-1 0,-1 1 0,0 0 0,-1 0 0,1 0 0,0 0 0,-1 1 0,1-1 0,-1 0 0,0 0 0,1 0 0,-1 0 0,0 0 0,0 1 0,0-1 0,-1 0 0,1 0 0,-1 0 0,1 0 0,-1 0 0,0 0 0,1 0 0,-1 0 0,0 0 0,0 0 0,0 0 0,-1 0 0,1-1 0,0 1 0,-3 2 0,-2 3 0,-1 0 0,1-1 0,-1 0 0,0 0 0,-1-1 0,1 1 0,-1-2 0,-15 8 0,2-4 0,0 0 0,-37 21 0,52-25 0,-1 0 0,1 1 0,0 0 0,1 0 0,-1 0 0,1 1 0,0 0 0,1 0 0,-7 10 0,1 0-1365,0-3-5461</inkml:trace>
</inkml:ink>
</file>

<file path=ppt/ink/ink2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30T17:57:44.009"/>
    </inkml:context>
    <inkml:brush xml:id="br0">
      <inkml:brushProperty name="width" value="0.05" units="cm"/>
      <inkml:brushProperty name="height" value="0.05" units="cm"/>
      <inkml:brushProperty name="color" value="#5B2D90"/>
    </inkml:brush>
  </inkml:definitions>
  <inkml:trace contextRef="#ctx0" brushRef="#br0">1 211 24575,'86'0'0,"134"-17"0,-161 12 0,1 1 0,59 5 0,75-4 0,-186 2 0,-1-1 0,1 0 0,-1 0 0,9-4 0,-15 5 0,1 1 0,-1-1 0,0 0 0,0 1 0,1-1 0,-1 0 0,0 0 0,0 0 0,0 0 0,0 0 0,0 0 0,1-2 0,-2 2 0,1 1 0,-1-1 0,0 1 0,0-1 0,0 1 0,0-1 0,0 1 0,-1-1 0,1 0 0,0 1 0,0-1 0,0 1 0,0-1 0,-1 1 0,1-1 0,0 1 0,0-1 0,-1 1 0,1-1 0,0 1 0,-1 0 0,1-1 0,0 1 0,-1-1 0,1 1 0,-1 0 0,1 0 0,-1-1 0,1 1 0,-1 0 0,1-1 0,-1 1 0,1 0 0,-1 0 0,-22-11 0,0 1 0,-30-9 0,27 10 0,-43-20 0,-48-34 0,153 80 0,-2-2 0,-2 1 0,49 32 0,-67-39 0,1 0 0,-1 0 0,17 5 0,19 11 0,-31-15 0,-11-7 0,-2 1 0,1-1 0,0 1 0,-1 1 0,1-1 0,8 9 0,-14-12 0,0 0 0,-1 0 0,1 0 0,0 0 0,-1 0 0,1 0 0,-1 0 0,1 0 0,-1 0 0,0 0 0,1 1 0,-1-1 0,0 0 0,0 0 0,0 0 0,0 0 0,0 1 0,0-1 0,0 0 0,0 2 0,-1-1 0,0 0 0,0 0 0,0 0 0,-1 0 0,1 0 0,-1 0 0,1 0 0,-1 0 0,1 0 0,-1-1 0,0 1 0,0-1 0,-3 3 0,-8 4 0,-1-1 0,1 0 0,-1-1 0,0-1 0,-21 6 0,21-8 0,1 1 0,0 1 0,0 0 0,1 1 0,0 0 0,-21 14 0,7 1-109,10-10-100,1 0-1,1 2 1,0 0 0,0 1-1,-14 19 1,19-18-6617</inkml:trace>
</inkml:ink>
</file>

<file path=ppt/ink/ink2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6-12T21:26:10.308"/>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2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9T19:36:48.324"/>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2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9T19:40:37.500"/>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2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9T19:41:00.204"/>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2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21:06:08.780"/>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2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21:08:38.401"/>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2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4T23:27:10.229"/>
    </inkml:context>
    <inkml:brush xml:id="br0">
      <inkml:brushProperty name="width" value="0.05" units="cm"/>
      <inkml:brushProperty name="height" value="0.05" units="cm"/>
      <inkml:brushProperty name="color" value="#AB008B"/>
    </inkml:brush>
  </inkml:definitions>
  <inkml:trace contextRef="#ctx0" brushRef="#br0">1 60 24575,'5'-1'0,"0"0"0,0 0 0,1-1 0,-1 1 0,0-1 0,0 0 0,-1-1 0,1 1 0,8-7 0,21-9 0,-19 13 0,0 2 0,0-1 0,0 2 0,0 0 0,0 1 0,1 0 0,-1 1 0,0 1 0,1 1 0,-1 0 0,0 1 0,0 0 0,0 1 0,-1 1 0,25 11 0,23 14 0,1-4 0,66 18 0,-121-42 0,166 43 0,-136-38 0,-1-1 0,67 1 0,-92-7 0,129-5 0,-121 3 0,1-2 0,0 0 0,-1-1 0,34-13 0,75-37 0,-113 49 0,0 1 0,0 1 0,1 1 0,0 0 0,0 1 0,22 0 0,-22 2 0,0-1 0,-1-1 0,1-1 0,0 0 0,-1-1 0,21-7 0,27-12-1365,-44 18-5461</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1T04:00:49.705"/>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2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6T22:30:01.098"/>
    </inkml:context>
    <inkml:brush xml:id="br0">
      <inkml:brushProperty name="width" value="0.05" units="cm"/>
      <inkml:brushProperty name="height" value="0.05" units="cm"/>
      <inkml:brushProperty name="color" value="#AB008B"/>
    </inkml:brush>
  </inkml:definitions>
  <inkml:trace contextRef="#ctx0" brushRef="#br0">1 60 24575,'5'-1'0,"0"0"0,0 0 0,1-1 0,-1 1 0,0-1 0,0 0 0,-1-1 0,1 1 0,8-7 0,21-9 0,-19 13 0,0 2 0,0-1 0,0 2 0,0 0 0,0 1 0,1 0 0,-1 1 0,0 1 0,1 1 0,-1 0 0,0 1 0,0 0 0,0 1 0,-1 1 0,25 11 0,23 14 0,1-4 0,66 18 0,-121-42 0,166 43 0,-136-38 0,-1-1 0,67 1 0,-92-7 0,129-5 0,-121 3 0,1-2 0,0 0 0,-1-1 0,34-13 0,75-37 0,-113 49 0,0 1 0,0 1 0,1 1 0,0 0 0,0 1 0,22 0 0,-22 2 0,0-1 0,-1-1 0,1-1 0,0 0 0,-1-1 0,21-7 0,27-12-1365,-44 18-5461</inkml:trace>
</inkml:ink>
</file>

<file path=ppt/ink/ink2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3T17:21:18.047"/>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3T17:21:21.512"/>
    </inkml:context>
    <inkml:brush xml:id="br0">
      <inkml:brushProperty name="width" value="0.05" units="cm"/>
      <inkml:brushProperty name="height" value="0.05" units="cm"/>
      <inkml:brushProperty name="color" value="#0000FF"/>
    </inkml:brush>
  </inkml:definitions>
  <inkml:trace contextRef="#ctx0" brushRef="#br0">0 18 24575,'39'2'0,"59"10"0,14 2 0,289-12 0,-208-4 0,-163 1 0,-1-2 0,32-7 0,-29 4 0,47-2 0,-67 7-273,0 0 0,0-1 0,0 0 0,12-4 0,-5 0-6553</inkml:trace>
</inkml:ink>
</file>

<file path=ppt/ink/ink2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45:06.314"/>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45:11.154"/>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45:14.688"/>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48:35.043"/>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49:39.916"/>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50:47.526"/>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3T17:21:18.047"/>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30T23:34:46.179"/>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2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3T17:21:21.512"/>
    </inkml:context>
    <inkml:brush xml:id="br0">
      <inkml:brushProperty name="width" value="0.05" units="cm"/>
      <inkml:brushProperty name="height" value="0.05" units="cm"/>
      <inkml:brushProperty name="color" value="#0000FF"/>
    </inkml:brush>
  </inkml:definitions>
  <inkml:trace contextRef="#ctx0" brushRef="#br0">0 18 24575,'39'2'0,"59"10"0,14 2 0,289-12 0,-208-4 0,-163 1 0,-1-2 0,32-7 0,-29 4 0,47-2 0,-67 7-273,0 0 0,0-1 0,0 0 0,12-4 0,-5 0-6553</inkml:trace>
</inkml:ink>
</file>

<file path=ppt/ink/ink2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45:06.314"/>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45:11.154"/>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45:14.688"/>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48:35.043"/>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49:39.916"/>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50:47.526"/>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4T20:46:52.042"/>
    </inkml:context>
    <inkml:brush xml:id="br0">
      <inkml:brushProperty name="width" value="0.05" units="cm"/>
      <inkml:brushProperty name="height" value="0.05" units="cm"/>
      <inkml:brushProperty name="color" value="#0000FF"/>
    </inkml:brush>
  </inkml:definitions>
  <inkml:trace contextRef="#ctx0" brushRef="#br0">1 57 24575,'4'-3'0,"0"1"0,1-1 0,-1 1 0,1 0 0,0 0 0,0 1 0,-1-1 0,1 1 0,0 0 0,0 0 0,1 1 0,8-1 0,0 0 0,254-7 0,4-1 0,-259 7 0,73-7 0,-1 3 0,124 7 0,-189 2 0,0 1 0,0 1 0,-1 0 0,1 2 0,29 14 0,11 4 0,-43-20 0,0 0 0,1-2 0,0 0 0,-1-1 0,26-1 0,41 6 0,-3 6 0,-12 0 0,1-3 0,74 0 0,-127-10 0,0-1 0,1 0 0,-1-2 0,-1 0 0,1 0 0,0-2 0,-1 0 0,0-1 0,0-1 0,-1 0 0,24-15 0,-25 14-114,-1 0 1,1 1-1,0 1 0,1 0 0,-1 1 1,1 1-1,0 0 0,0 1 0,0 1 1,1 0-1,29 1 0,-21 2-6712</inkml:trace>
</inkml:ink>
</file>

<file path=ppt/ink/ink2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3T17:21:18.047"/>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3T17:21:21.512"/>
    </inkml:context>
    <inkml:brush xml:id="br0">
      <inkml:brushProperty name="width" value="0.05" units="cm"/>
      <inkml:brushProperty name="height" value="0.05" units="cm"/>
      <inkml:brushProperty name="color" value="#0000FF"/>
    </inkml:brush>
  </inkml:definitions>
  <inkml:trace contextRef="#ctx0" brushRef="#br0">0 18 24575,'39'2'0,"59"10"0,14 2 0,289-12 0,-208-4 0,-163 1 0,-1-2 0,32-7 0,-29 4 0,47-2 0,-67 7-273,0 0 0,0-1 0,0 0 0,12-4 0,-5 0-6553</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1T18:53:14.957"/>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2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45:06.314"/>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45:11.154"/>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45:14.688"/>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48:35.043"/>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49:39.916"/>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23:50:47.526"/>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6T21:28:03.782"/>
    </inkml:context>
    <inkml:brush xml:id="br0">
      <inkml:brushProperty name="width" value="0.05" units="cm"/>
      <inkml:brushProperty name="height" value="0.05" units="cm"/>
      <inkml:brushProperty name="color" value="#0000FF"/>
    </inkml:brush>
  </inkml:definitions>
  <inkml:trace contextRef="#ctx0" brushRef="#br0">0 80 24575,'83'-4'0,"-2"-4"0,90-19 0,-88 11 0,156-8 0,101 26 0,-308-1 0,63 13 0,-29-3 0,-38-6 0,47 14 0,-51-11 0,-1-2 0,43 6 0,157-9 47,-122-5-1459,-78 2-5414</inkml:trace>
</inkml:ink>
</file>

<file path=ppt/ink/ink2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6T21:29:16.849"/>
    </inkml:context>
    <inkml:brush xml:id="br0">
      <inkml:brushProperty name="width" value="0.05" units="cm"/>
      <inkml:brushProperty name="height" value="0.05" units="cm"/>
      <inkml:brushProperty name="color" value="#0000FF"/>
    </inkml:brush>
  </inkml:definitions>
  <inkml:trace contextRef="#ctx0" brushRef="#br0">1 2 24575,'119'-2'0,"132"5"0,-78 25 0,-94-17 0,-31-3 0,58 1 0,-58-8 0,174-3 0,-82-23-1365,-116 23-5461</inkml:trace>
</inkml:ink>
</file>

<file path=ppt/ink/ink2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21:10:43.076"/>
    </inkml:context>
    <inkml:brush xml:id="br0">
      <inkml:brushProperty name="width" value="0.05" units="cm"/>
      <inkml:brushProperty name="height" value="0.05" units="cm"/>
      <inkml:brushProperty name="color" value="#F6630D"/>
    </inkml:brush>
  </inkml:definitions>
  <inkml:trace contextRef="#ctx0" brushRef="#br0">1 166 24575,'138'-1'0,"0"-5"0,-1-7 0,220-48 0,-342 58 0,48-14 0,0 3 0,109-9 0,24 11 0,154-3 0,-265 14 0,85 3 0,-144 3 0,0 0 0,0 1 0,-1 2 0,44 19 0,-31-12 0,0 2-1365,-24-8-5461</inkml:trace>
</inkml:ink>
</file>

<file path=ppt/ink/ink2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21:10:45.550"/>
    </inkml:context>
    <inkml:brush xml:id="br0">
      <inkml:brushProperty name="width" value="0.05" units="cm"/>
      <inkml:brushProperty name="height" value="0.05" units="cm"/>
      <inkml:brushProperty name="color" value="#F6630D"/>
    </inkml:brush>
  </inkml:definitions>
  <inkml:trace contextRef="#ctx0" brushRef="#br0">1 29 24575,'546'-16'0,"253"3"0,-509 15 0,-244 1 44,0 1 0,71 17 0,33 4-1541,-125-23-5329</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6T16:25:39.840"/>
    </inkml:context>
    <inkml:brush xml:id="br0">
      <inkml:brushProperty name="width" value="0.05" units="cm"/>
      <inkml:brushProperty name="height" value="0.05" units="cm"/>
      <inkml:brushProperty name="color" value="#004F8B"/>
    </inkml:brush>
  </inkml:definitions>
  <inkml:trace contextRef="#ctx0" brushRef="#br0">0 90 24575,'60'0'0,"285"-3"0,-1-23 0,-151 8 0,-58 8 0,501-20 0,-562 29 0,-28 0 0,0 1 0,70 10 0,-8 18-1365,-93-24-5461</inkml:trace>
</inkml:ink>
</file>

<file path=ppt/ink/ink2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21:10:49.635"/>
    </inkml:context>
    <inkml:brush xml:id="br0">
      <inkml:brushProperty name="width" value="0.05" units="cm"/>
      <inkml:brushProperty name="height" value="0.05" units="cm"/>
      <inkml:brushProperty name="color" value="#F6630D"/>
    </inkml:brush>
  </inkml:definitions>
  <inkml:trace contextRef="#ctx0" brushRef="#br0">1 167 24575,'71'-2'0,"0"-3"0,103-22 0,134-47 0,-174 39 0,-91 26 0,0 3 0,1 1 0,-1 2 0,1 2 0,0 2 0,-1 2 0,1 2 0,-1 2 0,44 12 0,-35-10 0,0-2 0,1-3 0,69-2 0,-7 0 0,48 14 0,-81-6 0,13 3 0,-48-6 0,69 2 0,-35-9-1365,-57-1-5461</inkml:trace>
</inkml:ink>
</file>

<file path=ppt/ink/ink2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21:10:51.702"/>
    </inkml:context>
    <inkml:brush xml:id="br0">
      <inkml:brushProperty name="width" value="0.05" units="cm"/>
      <inkml:brushProperty name="height" value="0.05" units="cm"/>
      <inkml:brushProperty name="color" value="#F6630D"/>
    </inkml:brush>
  </inkml:definitions>
  <inkml:trace contextRef="#ctx0" brushRef="#br0">1 85 24575,'524'-42'0,"6"-1"0,303 45 0,-806 0 0,-1 0 0,33 8 0,-30-4 0,48 2 0,83-8-1365,-134 0-5461</inkml:trace>
</inkml:ink>
</file>

<file path=ppt/ink/ink2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21:10:54.944"/>
    </inkml:context>
    <inkml:brush xml:id="br0">
      <inkml:brushProperty name="width" value="0.05" units="cm"/>
      <inkml:brushProperty name="height" value="0.05" units="cm"/>
      <inkml:brushProperty name="color" value="#F6630D"/>
    </inkml:brush>
  </inkml:definitions>
  <inkml:trace contextRef="#ctx0" brushRef="#br0">1 2 24575,'219'-2'0,"232"5"0,-403 2 0,85 18 0,-91-13 0,0-3 0,82 5 0,324-14 0,-420 3 0,1 2 0,29 6 0,40 4 0,-70-11 0,18 1 0,-1-2 0,0-2 0,58-8 0,-84 5 0,-1-2 0,28-11 0,18-5 0,-2 2-1365,-44 15-5461</inkml:trace>
</inkml:ink>
</file>

<file path=ppt/ink/ink2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21:10:57.143"/>
    </inkml:context>
    <inkml:brush xml:id="br0">
      <inkml:brushProperty name="width" value="0.05" units="cm"/>
      <inkml:brushProperty name="height" value="0.05" units="cm"/>
      <inkml:brushProperty name="color" value="#F6630D"/>
    </inkml:brush>
  </inkml:definitions>
  <inkml:trace contextRef="#ctx0" brushRef="#br0">0 198 24575,'13'-5'0,"-1"0"0,1 1 0,0 0 0,0 1 0,26-2 0,4-2 0,246-67 0,12-3 0,-244 70 0,-1 2 0,1 3 0,65 6 0,-13-1 0,24-5 0,119 5 0,-226 0 0,-1 2 0,0 1 0,0 1 0,30 12 0,-9-3 0,2 2 0,-29-11 0,0 0 0,0-1 0,38 6 0,30 1 0,-43-6 0,60 2 0,88-9-1365,-164-1-5461</inkml:trace>
</inkml:ink>
</file>

<file path=ppt/ink/ink2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7T16:29:59.344"/>
    </inkml:context>
    <inkml:brush xml:id="br0">
      <inkml:brushProperty name="width" value="0.05" units="cm"/>
      <inkml:brushProperty name="height" value="0.05" units="cm"/>
      <inkml:brushProperty name="color" value="#E71224"/>
    </inkml:brush>
  </inkml:definitions>
  <inkml:trace contextRef="#ctx0" brushRef="#br0">1 21 24575,'153'-2'0,"174"5"0,-222 7 0,185 45 0,-262-49 0,16 1 0,0-2 0,1-2 0,-1-1 0,79-9 0,-96 3 0,-1-1 0,39-13 0,-40 10 0,1 2 0,40-6 0,67 10 0,-13 1 0,-109-1 6,-1 0-1,0 0 1,0-1-1,0 0 1,0-1-1,10-5 1,14-6-1410,-13 8-5422</inkml:trace>
</inkml:ink>
</file>

<file path=ppt/ink/ink2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3T16:24:45.698"/>
    </inkml:context>
    <inkml:brush xml:id="br0">
      <inkml:brushProperty name="width" value="0.05" units="cm"/>
      <inkml:brushProperty name="height" value="0.05" units="cm"/>
      <inkml:brushProperty name="color" value="#E71224"/>
    </inkml:brush>
  </inkml:definitions>
  <inkml:trace contextRef="#ctx0" brushRef="#br0">1 21 24575,'153'-2'0,"174"5"0,-222 7 0,185 45 0,-262-49 0,16 1 0,0-2 0,1-2 0,-1-1 0,79-9 0,-96 3 0,-1-1 0,39-13 0,-40 10 0,1 2 0,40-6 0,67 10 0,-13 1 0,-109-1 6,-1 0-1,0 0 1,0-1-1,0 0 1,0-1-1,10-5 1,14-6-1410,-13 8-5422</inkml:trace>
</inkml:ink>
</file>

<file path=ppt/ink/ink2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3T17:10:12.138"/>
    </inkml:context>
    <inkml:brush xml:id="br0">
      <inkml:brushProperty name="width" value="0.05" units="cm"/>
      <inkml:brushProperty name="height" value="0.05" units="cm"/>
      <inkml:brushProperty name="color" value="#F6630D"/>
    </inkml:brush>
  </inkml:definitions>
  <inkml:trace contextRef="#ctx0" brushRef="#br0">1 167 24575,'71'-2'0,"0"-3"0,103-22 0,134-47 0,-174 39 0,-91 26 0,0 3 0,1 1 0,-1 2 0,1 2 0,0 2 0,-1 2 0,1 2 0,-1 2 0,44 12 0,-35-10 0,0-2 0,1-3 0,69-2 0,-7 0 0,48 14 0,-81-6 0,13 3 0,-48-6 0,69 2 0,-35-9-1365,-57-1-5461</inkml:trace>
</inkml:ink>
</file>

<file path=ppt/ink/ink2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3T17:10:12.139"/>
    </inkml:context>
    <inkml:brush xml:id="br0">
      <inkml:brushProperty name="width" value="0.05" units="cm"/>
      <inkml:brushProperty name="height" value="0.05" units="cm"/>
      <inkml:brushProperty name="color" value="#F6630D"/>
    </inkml:brush>
  </inkml:definitions>
  <inkml:trace contextRef="#ctx0" brushRef="#br0">1 85 24575,'524'-42'0,"6"-1"0,303 45 0,-806 0 0,-1 0 0,33 8 0,-30-4 0,48 2 0,83-8-1365,-134 0-5461</inkml:trace>
</inkml:ink>
</file>

<file path=ppt/ink/ink2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3T16:37:39.162"/>
    </inkml:context>
    <inkml:brush xml:id="br0">
      <inkml:brushProperty name="width" value="0.05" units="cm"/>
      <inkml:brushProperty name="height" value="0.05" units="cm"/>
      <inkml:brushProperty name="color" value="#F6630D"/>
    </inkml:brush>
  </inkml:definitions>
  <inkml:trace contextRef="#ctx0" brushRef="#br0">1 166 24575,'138'-1'0,"0"-5"0,-1-7 0,220-48 0,-342 58 0,48-14 0,0 3 0,109-9 0,24 11 0,154-3 0,-265 14 0,85 3 0,-144 3 0,0 0 0,0 1 0,-1 2 0,44 19 0,-31-12 0,0 2-1365,-24-8-5461</inkml:trace>
</inkml:ink>
</file>

<file path=ppt/ink/ink2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3T16:37:39.163"/>
    </inkml:context>
    <inkml:brush xml:id="br0">
      <inkml:brushProperty name="width" value="0.05" units="cm"/>
      <inkml:brushProperty name="height" value="0.05" units="cm"/>
      <inkml:brushProperty name="color" value="#F6630D"/>
    </inkml:brush>
  </inkml:definitions>
  <inkml:trace contextRef="#ctx0" brushRef="#br0">1 167 24575,'71'-2'0,"0"-3"0,103-22 0,134-47 0,-174 39 0,-91 26 0,0 3 0,1 1 0,-1 2 0,1 2 0,0 2 0,-1 2 0,1 2 0,-1 2 0,44 12 0,-35-10 0,0-2 0,1-3 0,69-2 0,-7 0 0,48 14 0,-81-6 0,13 3 0,-48-6 0,69 2 0,-35-9-1365,-57-1-5461</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30T17:30:50.409"/>
    </inkml:context>
    <inkml:brush xml:id="br0">
      <inkml:brushProperty name="width" value="0.05" units="cm"/>
      <inkml:brushProperty name="height" value="0.05" units="cm"/>
      <inkml:brushProperty name="color" value="#004F8B"/>
    </inkml:brush>
  </inkml:definitions>
  <inkml:trace contextRef="#ctx0" brushRef="#br0">0 90 24575,'60'0'0,"285"-3"0,-1-23 0,-151 8 0,-58 8 0,501-20 0,-562 29 0,-28 0 0,0 1 0,70 10 0,-8 18-1365,-93-24-5461</inkml:trace>
</inkml:ink>
</file>

<file path=ppt/ink/ink2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3T16:37:39.164"/>
    </inkml:context>
    <inkml:brush xml:id="br0">
      <inkml:brushProperty name="width" value="0.05" units="cm"/>
      <inkml:brushProperty name="height" value="0.05" units="cm"/>
      <inkml:brushProperty name="color" value="#F6630D"/>
    </inkml:brush>
  </inkml:definitions>
  <inkml:trace contextRef="#ctx0" brushRef="#br0">1 127 24575,'138'-1'0,"0"-3"0,-1-6 0,220-37 0,-342 45 0,48-11 0,0 2 0,109-7 0,24 9 0,154-2 0,-265 10 0,85 3 0,-144 1 0,0 1 0,0 1 0,-1 1 0,44 15 0,-31-10 0,0 2-1365,-24-6-5461</inkml:trace>
</inkml:ink>
</file>

<file path=ppt/ink/ink2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3T16:37:39.165"/>
    </inkml:context>
    <inkml:brush xml:id="br0">
      <inkml:brushProperty name="width" value="0.05" units="cm"/>
      <inkml:brushProperty name="height" value="0.05" units="cm"/>
      <inkml:brushProperty name="color" value="#F6630D"/>
    </inkml:brush>
  </inkml:definitions>
  <inkml:trace contextRef="#ctx0" brushRef="#br0">1 166 24575,'138'-1'0,"0"-5"0,-1-7 0,220-48 0,-342 58 0,48-14 0,0 3 0,109-9 0,24 11 0,154-3 0,-265 14 0,85 3 0,-144 3 0,0 0 0,0 1 0,-1 2 0,44 19 0,-31-12 0,0 2-1365,-24-8-5461</inkml:trace>
</inkml:ink>
</file>

<file path=ppt/ink/ink2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21:58:28.228"/>
    </inkml:context>
    <inkml:brush xml:id="br0">
      <inkml:brushProperty name="width" value="0.035" units="cm"/>
      <inkml:brushProperty name="height" value="0.035" units="cm"/>
      <inkml:brushProperty name="color" value="#008C3A"/>
    </inkml:brush>
  </inkml:definitions>
  <inkml:trace contextRef="#ctx0" brushRef="#br0">1 1 24575,'0'844'0,"0"-834"0,0 0 0,1 0 0,0 1 0,0-1 0,1 0 0,1-1 0,-1 1 0,2 0 0,-1-1 0,1 1 0,1-1 0,0 0 0,0-1 0,0 1 0,1-1 0,1 0 0,-1 0 0,1-1 0,1 0 0,-1 0 0,15 9 0,-13-11 0,-1 0 0,0 0 0,0 1 0,-1 0 0,0 0 0,0 0 0,11 15 0,-15-17 0,0 1 0,-1-1 0,0 0 0,0 1 0,0 0 0,-1-1 0,1 1 0,-1 0 0,0 0 0,0 0 0,-1 0 0,0 0 0,1 0 0,-2 0 0,1 0 0,-2 9 0,0-5 0,-1-1 0,0 0 0,0 0 0,-1-1 0,-7 13 0,6-12 0,1 0 0,-1 1 0,2 0 0,-5 13 0,3 10 0,1 1 0,2 0 0,1 1 0,4 40 0,0 2 0,-3-50 0,2 0 0,1 0 0,8 33 0,2-8 0,-3 0 0,-3 1 0,3 66 0,-10-80 0,-1-1 0,-9 56 0,7-79 0,0-1 0,-1 1 0,-1-1 0,0 0 0,-1 0 0,0-1 0,-1 1 0,0-1 0,-18 21 0,-27 27-1365,40-50-5461</inkml:trace>
</inkml:ink>
</file>

<file path=ppt/ink/ink2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21:58:39.902"/>
    </inkml:context>
    <inkml:brush xml:id="br0">
      <inkml:brushProperty name="width" value="0.035" units="cm"/>
      <inkml:brushProperty name="height" value="0.035" units="cm"/>
      <inkml:brushProperty name="color" value="#008C3A"/>
    </inkml:brush>
  </inkml:definitions>
  <inkml:trace contextRef="#ctx0" brushRef="#br0">0 0 24575,'4'3'0,"0"-3"0,1 1 0,-2 1 0,1 0 0,0 0 0,-1 1 0,0-2 0,1 1 0,-1 0 0,1 0 0,-2 2 0,2-1 0,-2 0 0,2 0 0,0 5 0,43 56 0,-43-57 0,26 42 0,-1 4 0,-2-1 0,-6 1 0,2 2 0,-5 2 0,-2 0 0,15 81 0,-15-7 0,-3-1 0,-9 167 0,-4-247 0,-3 108 0,-28 228 0,14-264 0,7 2 0,6-1 0,12 167 0,-6-275 0,0-1 0,0 0 0,2 0 0,-2 0 0,4 1 0,-1-1 0,0 0 0,1-1 0,0 1 0,1-2 0,16 19 0,-12-15 0,3-2 0,1 0 0,0 0 0,0-1 0,2-1 0,1 0 0,31 17 0,26 15 0,0 3 0,129 112 0,-198-156 0,-2 4 0,2-3 0,-2 2 0,2-2 0,-2 2 0,0 0 0,0 1 0,1-1 0,2 8 0,-7-11 0,0-2 0,0-1 0,0 2 0,0 0 0,0 0 0,0 1 0,0-2 0,0 2 0,0-3 0,0 1 0,-2 1 0,2 1 0,0-2 0,-1-1 0,1 3 0,0-2 0,-3 1 0,3-2 0,-1 3 0,1-2 0,-3 2 0,1-3 0,2 1 0,-2-1 0,2 3 0,-2-3 0,1 2 0,-2-2 0,3 1 0,-2-1 0,0 0 0,0 3 0,1-3 0,1 0 0,-3 0 0,0 1 0,2-1 0,-1 0 0,0 0 0,0 0 0,-1 0 0,-47 13 0,23-9 0,3 2 0,-3 3 0,-34 15 0,54-20 0,-2 0 0,1 2 0,0 0 0,0-2 0,-1 5 0,4-4 0,-4 1 0,3 3 0,1-4 0,-2 4 0,4-1 0,-4 1 0,-3 11 0,-19 41 0,-19 73 0,5-14 0,26-71 0,3 0 0,2 2 0,1 1 0,5 0 0,-4 73 0,9-78 0,-23 127 0,14-110 0,-6 85 0,13 1131 0,6-621 0,0-481 0,-7 201 0,4-362-49,-2-3 1,-2 2-1,0 1 0,-1-4 0,1 1 1,-2 3-1,1-3 0,-2 1 0,-2-1 1,2-3-1,-1 5 0,-1-5 0,-1 2 1,0-1-1,0 0 0,-3-2 0,3 0 1,-1 0-1,-5 0 0,5-1 0,-2-1 1,-1 1-1,1-2 0,-1 0 0,-2-1 0,0-2 1,-22 7-1,-3-5-6777</inkml:trace>
</inkml:ink>
</file>

<file path=ppt/ink/ink2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22:01:50.598"/>
    </inkml:context>
    <inkml:brush xml:id="br0">
      <inkml:brushProperty name="width" value="0.035" units="cm"/>
      <inkml:brushProperty name="height" value="0.035" units="cm"/>
      <inkml:brushProperty name="color" value="#008C3A"/>
    </inkml:brush>
  </inkml:definitions>
  <inkml:trace contextRef="#ctx0" brushRef="#br0">0 1 24575,'7'6'0,"0"1"0,0 0 0,0 0 0,-1 2 0,1-1 0,-1 0 0,7 15 0,-5-6 0,-1 2 0,0-1 0,-2 1 0,-1 0 0,0 0 0,3 36 0,-7 121 0,-2-103 0,2-35 0,-3-15 0,3 1 0,0 1 0,3-1 0,-1-1 0,2 1 0,9 32 0,-12-53 0,1 1 0,-1-1 0,2 1 0,-1-1 0,0 0 0,1 0 0,-1 0 0,2 0 0,-2 0 0,2-1 0,-2 0 0,2 1 0,-1-1 0,1 1 0,-1-2 0,1 1 0,-1-1 0,1 0 0,-1 2 0,1-3 0,0 1 0,0 0 0,7 0 0,10 2 0,2-2 0,-2-1 0,28-4 0,-14 2 0,-25 2 0,-1-1 0,0 2 0,0-1 0,-1 1 0,17 5 0,-24-6 0,1 0 0,-1 1 0,0-1 0,0 0 0,2 1 0,-2-1 0,0 2 0,0-1 0,0-1 0,0 1 0,1 0 0,-1 0 0,0 1 0,-1-1 0,1 0 0,0-1 0,1 2 0,-2 0 0,1-1 0,0 0 0,-1 0 0,1 0 0,-1 0 0,0 1 0,1-1 0,-1 1 0,0-1 0,0 1 0,0-1 0,0 1 0,0-1 0,0 0 0,0 1 0,0-1 0,0 1 0,0-1 0,-1 1 0,1-1 0,0 0 0,-1 1 0,1 0 0,-1-1 0,-2 2 0,-3 8 0,-1-2 0,0 1 0,0-1 0,-1 1 0,0-2 0,-1 0 0,0 1 0,-1-2 0,1 0 0,-13 7 0,-42 36 0,56-42 0,-8 8 0,-1 0 0,-13 21 0,24-30 0,3 0 0,-2 2 0,0-2 0,2 1 0,0 0 0,0 1 0,1-1 0,-4 16 0,2-1 0,2 1 0,0 1 0,1-1 0,1 0 0,3 1 0,-1-1 0,2 0 0,0 0 0,2-1 0,0 1 0,18 39 0,-19-53 0,-1 1 0,0 1 0,-1 0 0,0-2 0,-1 2 0,1 0 0,-2 0 0,-1 0 0,0 0 0,-1 15 0,1-21 0,-2 0 0,1 0 0,0 0 0,-1 0 0,0 0 0,0-1 0,0 1 0,-1 0 0,0-1 0,0 1 0,0-1 0,-1-1 0,1 1 0,-2 0 0,1 0 0,0-1 0,-1 0 0,0 1 0,1-2 0,-1 1 0,-7 2 0,-3 2-227,-1-2-1,1 1 1,-2-2-1,2 1 1,-29 2-1,17-4-6598</inkml:trace>
</inkml:ink>
</file>

<file path=ppt/ink/ink2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22:01:59.120"/>
    </inkml:context>
    <inkml:brush xml:id="br0">
      <inkml:brushProperty name="width" value="0.035" units="cm"/>
      <inkml:brushProperty name="height" value="0.035" units="cm"/>
      <inkml:brushProperty name="color" value="#008C3A"/>
    </inkml:brush>
  </inkml:definitions>
  <inkml:trace contextRef="#ctx0" brushRef="#br0">0 0 24575,'5'2'0,"0"0"0,0 1 0,0-2 0,-1 2 0,0 0 0,1 0 0,-1 0 0,0 1 0,7 7 0,-9-10 0,22 24 0,1 2 0,-2 0 0,-1 1 0,-1 1 0,-2 2 0,-2 0 0,0 1 0,25 67 0,-36-77 0,0 2 0,-1-1 0,-1 1 0,0 37 0,-7 98 0,1-52 0,3-32 0,0-32 0,-2-1 0,0 0 0,-10 52 0,3-49 0,2 1 0,0 49 0,7 97 0,1-62 0,-1-90 0,1 2 0,3-2 0,9 47 0,-12-82 0,0 0 0,0 0 0,-1 1 0,2-2 0,0 1 0,0 0 0,0-1 0,1 1 0,-1-1 0,1 0 0,0 0 0,0 0 0,-1-1 0,2 1 0,0-1 0,0 0 0,-1 0 0,1-1 0,0 1 0,-1-1 0,2 0 0,-1-1 0,6 2 0,13 3 0,-2-1 0,1-3 0,0 1 0,26-1 0,-1-4 0,-38 2 0,-40 6 0,-13 2 0,20-6 0,-1 2 0,2 2 0,-35 11 0,50-14 0,0-1 0,0 2 0,1 0 0,0 0 0,-1 0 0,2 1 0,-1 0 0,1 0 0,-1 0 0,0 1 0,2-1 0,-1 1 0,1 1 0,0-1 0,-4 8 0,-3 10 0,3 1 0,-1-1 0,3 1 0,0 0 0,2 0 0,0 1 0,1-1 0,2 1 0,0-1 0,2 2 0,1-2 0,2 0 0,-1 1 0,14 42 0,-3-19 0,-7-21 0,22 56 0,-23-69 0,0 1 0,-2 0 0,1 1 0,-1-1 0,1 33 0,-4 87 0,-3-78 0,3-45 0,1 1 0,0 0 0,1 0 0,1-1 0,7 20 0,6 25 0,-12-28 0,-1 1 0,-2 54 0,0-3 0,10 0 0,-7-54 0,3 40 0,-9-55 0,0-1 0,-1 0 0,0 0 0,-1 0 0,0 0 0,0-1 0,-2 1 0,0-1 0,1 0 0,-2-1 0,-1 1 0,-9 12 0,12-16 0,-2 0 0,1-2 0,0 1 0,-2 0 0,1-1 0,0 0 0,-1 0 0,1-1 0,-11 5 0,-22 17 0,-19 9-1365,41-25-5461</inkml:trace>
</inkml:ink>
</file>

<file path=ppt/ink/ink2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6T00:17:25.824"/>
    </inkml:context>
    <inkml:brush xml:id="br0">
      <inkml:brushProperty name="width" value="0.035" units="cm"/>
      <inkml:brushProperty name="height" value="0.035" units="cm"/>
      <inkml:brushProperty name="color" value="#008C3A"/>
    </inkml:brush>
  </inkml:definitions>
  <inkml:trace contextRef="#ctx0" brushRef="#br0">0 0 24575,'4'1'0,"0"1"0,0 0 0,0-1 0,-2 2 0,2-2 0,0 2 0,-1 0 0,-1-1 0,7 7 0,-7-9 0,17 21 0,-1-1 0,0 2 0,-1-2 0,0 4 0,-3-1 0,1 0 0,-2 3 0,18 51 0,-26-60 0,0 1 0,-1 0 0,-1 0 0,1 30 0,-7 76 0,0-42 0,5-24 0,-1-24 0,-2-2 0,-1 1 0,-5 39 0,0-36 0,3-1 0,-1 39 0,6 74 0,1-47 0,-2-70 0,2 1 0,1 0 0,9 35 0,-11-63 0,0 0 0,0 0 0,1 0 0,0 0 0,1 0 0,-2-2 0,2 2 0,-1 0 0,2-1 0,-1 0 0,-1 0 0,1 1 0,1-3 0,-1 3 0,0-3 0,1 3 0,0-2 0,0-1 0,-1 1 0,1 0 0,1-1 0,-3 0 0,8 2 0,8 1 0,0 0 0,-1-2 0,1 1 0,21-2 0,-3-2 0,-28 1 0,-31 4 0,-10 1 0,14-2 0,1-1 0,1 3 0,-27 8 0,38-10 0,1-2 0,0 3 0,0-1 0,1-1 0,-1 2 0,-1 0 0,3-1 0,-3 1 0,2 1 0,1-1 0,-1 0 0,0 1 0,1 0 0,1 0 0,-5 6 0,-2 7 0,3 1 0,-1-1 0,2 2 0,1-1 0,0 1 0,1 1 0,1-2 0,2 1 0,-1-1 0,2 2 0,0-2 0,2 1 0,-1-1 0,11 35 0,-2-17 0,-5-15 0,16 43 0,-17-53 0,-1 0 0,0 1 0,0 0 0,-1-1 0,1 26 0,-3 67 0,-2-59 0,1-36 0,1 1 0,0 0 0,2-2 0,-1 2 0,8 15 0,3 19 0,-10-22 0,0 1 0,0 42 0,-2-2 0,8-1 0,-5-42 0,2 32 0,-7-44 0,1 2 0,-2-2 0,0 0 0,1 0 0,-2 0 0,1 0 0,-2 0 0,0 0 0,0-1 0,0 1 0,-1-1 0,-8 10 0,10-13 0,-2 1 0,1-2 0,0-1 0,-1 3 0,1-2 0,-1-1 0,0 1 0,0 0 0,-8 3 0,-17 12 0,-16 8-1365,33-19-5461</inkml:trace>
</inkml:ink>
</file>

<file path=ppt/ink/ink2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6T00:19:44.250"/>
    </inkml:context>
    <inkml:brush xml:id="br0">
      <inkml:brushProperty name="width" value="0.035" units="cm"/>
      <inkml:brushProperty name="height" value="0.035" units="cm"/>
      <inkml:brushProperty name="color" value="#008C3A"/>
    </inkml:brush>
  </inkml:definitions>
  <inkml:trace contextRef="#ctx0" brushRef="#br0">0 0 24575,'4'1'0,"1"1"0,-1 1 0,0-2 0,-1 2 0,1-2 0,0 2 0,-1 0 0,0 0 0,7 7 0,-9-10 0,21 22 0,-3 0 0,1 2 0,-1-2 0,-1 4 0,-2 0 0,-1-1 0,0 3 0,19 56 0,-29-66 0,1 2 0,-2 0 0,-1 0 0,1 32 0,-7 83 0,1-46 0,3-25 0,0-27 0,-2-1 0,0-1 0,-8 44 0,2-40 0,3-1 0,-2 43 0,7 80 0,1-50 0,-2-77 0,3 1 0,0-1 0,9 40 0,-10-70 0,-1 1 0,1-1 0,-1 0 0,2 0 0,0 1 0,-2-3 0,2 3 0,0-1 0,1-1 0,-1 1 0,0-1 0,0 1 0,1-2 0,-1 2 0,1-3 0,0 4 0,0-4 0,1 0 0,-3 2 0,3-1 0,0-1 0,-2 0 0,7 2 0,10 2 0,0-1 0,-2-1 0,2-1 0,23 0 0,-4-4 0,-30 2 0,-35 5 0,-9 0 0,14-2 0,1 0 0,1 3 0,-29 8 0,42-11 0,1-2 0,-1 3 0,0-1 0,2 0 0,-1 1 0,-1 1 0,2-3 0,-2 3 0,2 0 0,-1 0 0,1-1 0,0 2 0,1-1 0,0 1 0,-4 5 0,-3 9 0,3 1 0,0-1 0,1 1 0,2 1 0,0-1 0,1 2 0,0-2 0,3 0 0,-1 0 0,2 2 0,1-2 0,0 1 0,1-1 0,11 37 0,-2-17 0,-5-17 0,17 47 0,-18-58 0,-2 0 0,0 1 0,0 0 0,-1 0 0,2 27 0,-4 74 0,-2-65 0,1-39 0,1 0 0,0 2 0,2-3 0,0 1 0,7 18 0,4 20 0,-10-23 0,-1-1 0,0 48 0,-2-4 0,9 1 0,-5-48 0,2 36 0,-9-48 0,2 2 0,-3-2 0,2 0 0,0-1 0,-2 1 0,0 0 0,-1 0 0,-1 0 0,1-1 0,0 1 0,-2-2 0,-8 12 0,11-14 0,-2-1 0,0 0 0,1-1 0,-2 1 0,2 0 0,-1-1 0,-1 0 0,0 1 0,-8 2 0,-19 14 0,-16 9-1365,35-22-5461</inkml:trace>
</inkml:ink>
</file>

<file path=ppt/ink/ink2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30T18:26:52.192"/>
    </inkml:context>
    <inkml:brush xml:id="br0">
      <inkml:brushProperty name="width" value="0.05" units="cm"/>
      <inkml:brushProperty name="height" value="0.05" units="cm"/>
      <inkml:brushProperty name="color" value="#5B2D90"/>
    </inkml:brush>
  </inkml:definitions>
  <inkml:trace contextRef="#ctx0" brushRef="#br0">1 1 24575,'79'86'0,"99"143"0,-164-207 0,16 20 0,-4 1 0,-2 2 0,-2 0 0,31 86 0,42 203 0,-68-222 0,9 32 0,-9 5 0,-5 0 0,-4-1 0,-8 194 0,-12-281 0,1-10 0,8 85 0,-5-120 0,2-1 0,-2 2 0,3-2 0,-1 2 0,1-3 0,3 1 0,-1 0 0,0 0 0,14 18 0,149 215 0,-148-223 0,-4 1 0,5-1 0,-3-2 0,4 0 0,0-2 0,0-1 0,2 1 0,32 15 0,-14-11 0,1-1 0,2-4 0,-1-1 0,75 20 0,-73-23 0,-25-3 0,-22-13 0,-1 2 0,0-2 0,0 0 0,0 0 0,0 0 0,0 0 0,0 0 0,0 3 0,2-3 0,-2 0 0,0 0 0,0 0 0,0 0 0,0 1 0,0-1 0,0 0 0,0 0 0,0 0 0,0 0 0,0 2 0,0-2 0,0 0 0,0 0 0,0 0 0,0 1 0,0-1 0,0 0 0,0 0 0,0 0 0,0 0 0,0 3 0,0-3 0,-2 0 0,2 0 0,0 0 0,0 0 0,0 2 0,0-2 0,0 0 0,0 0 0,-1 0 0,1 0 0,0 0 0,0 0 0,0 0 0,0 1 0,-3-1 0,-64 48 0,1 5 0,2 2 0,-54 62 0,93-92 0,3-2 0,2 3 0,-1 1 0,3-1 0,0 2 0,0 1 0,4 0 0,-1 0 0,2 3 0,1-1 0,1 1 0,4 0 0,-1-1 0,3 2 0,-4 60 0,14 437 0,4-474 0,1-2 0,2 1 0,4-1 0,40 96 0,-36-101 0,-1 0 0,-3 2 0,-1-1 0,-4 2 0,11 91 0,-22-68 0,-1-3 0,-5 0 0,-3 1 0,-3 0 0,-2-1 0,-5-1 0,-3-1 0,-48 111 0,44-117 0,16-43 0,2 1 0,-1-2 0,-2 0 0,0 1 0,0-2 0,-2 0 0,-27 29 0,24-32 0,-1 1 0,-1-2 0,-1-2 0,-1 2 0,-1-4 0,1 2 0,0-4 0,-34 16 0,22-18 0,1 2 0,0-3 0,0 0 0,-2-3 0,-56-1 0,-32-4-1365,70 0-5461</inkml:trace>
</inkml:ink>
</file>

<file path=ppt/ink/ink2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1T00:24:55.357"/>
    </inkml:context>
    <inkml:brush xml:id="br0">
      <inkml:brushProperty name="width" value="0.05" units="cm"/>
      <inkml:brushProperty name="height" value="0.05" units="cm"/>
      <inkml:brushProperty name="color" value="#0000FF"/>
    </inkml:brush>
  </inkml:definitions>
  <inkml:trace contextRef="#ctx0" brushRef="#br0">4 0 24575,'51'12'0,"-1"2"0,-1 2 0,-1 2 0,0 3 0,53 30 0,-91-45 0,0 1 0,0 0 0,-1 1 0,0 0 0,0 0 0,-1 1 0,0 0 0,0 1 0,-1-1 0,-1 1 0,1 1 0,-2-1 0,1 1 0,6 21 0,-9-22 0,0 1 0,-1-1 0,0 0 0,0 1 0,-1-1 0,-1 1 0,0-1 0,0 1 0,-1-1 0,0 1 0,-1-1 0,0 1 0,-1-1 0,0 0 0,-1 0 0,0 0 0,-6 10 0,4-7 0,0 0 0,1 0 0,1 1 0,0-1 0,1 1 0,0 0 0,1 0 0,1 0 0,0 1 0,1-1 0,0 0 0,3 15 0,-2-26 0,0 1 0,0 0 0,0-1 0,1 1 0,-1-1 0,1 1 0,0-1 0,0 0 0,0 0 0,0 0 0,1 0 0,-1 0 0,4 3 0,43 34 0,-32-28 0,7 5 0,2-2 0,0 0 0,0-2 0,41 13 0,-61-21 0,-9-2 0,-22 0 0,-37-1 0,-24-4 0,-93 2 0,171 1 0,-1 1 0,1-1 0,0 1 0,-1 0 0,1 1 0,0 0 0,0 1 0,1-1 0,-1 1 0,1 1 0,0-1 0,0 1 0,0 1 0,1-1 0,-1 1 0,1 0 0,1 1 0,-1-1 0,1 1 0,0 0 0,1 1 0,0-1 0,-5 12 0,2-1 0,1-1 0,1 1 0,0 0 0,2 0 0,0 0 0,1 1 0,1-1 0,0 1 0,5 34 0,-1-35 0,1-1 0,1 1 0,1-1 0,0-1 0,14 26 0,11 29 0,-21-43 0,-1 2 0,-1-1 0,7 61 0,-14-80 0,0-1 0,-1 1 0,0 0 0,-1-1 0,0 1 0,0 0 0,-1-1 0,0 1 0,-1-1 0,0 0 0,-1 0 0,0 0 0,0 0 0,-1-1 0,0 0 0,-10 14 0,4-10 0,1-1 0,-1 0 0,-1 0 0,0-1 0,0-1 0,-1 0 0,0-1 0,-23 11 0,30-16 26,-1 0 0,1 1 0,0 0 0,-10 8 0,-11 8-1521,11-12-5331</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3T16:17:35.862"/>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2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4T23:50:28.836"/>
    </inkml:context>
    <inkml:brush xml:id="br0">
      <inkml:brushProperty name="width" value="0.05" units="cm"/>
      <inkml:brushProperty name="height" value="0.05" units="cm"/>
      <inkml:brushProperty name="color" value="#AB008B"/>
    </inkml:brush>
  </inkml:definitions>
  <inkml:trace contextRef="#ctx0" brushRef="#br0">398 0 24575,'125'70'0,"129"94"0,-42-24 0,-146-99 0,-2 2 0,-2 4 0,66 63 0,-106-89 0,-1 2 0,0 1 0,-2 0 0,-1 1 0,-1 1 0,-2 1 0,0 0 0,-2 1 0,0 0 0,14 56 0,-23-69 0,-1-1 0,-1 1 0,-1 0 0,0 0 0,0 0 0,-2 0 0,0 0 0,-5 24 0,4-28 0,-2-1 0,1 0 0,-1 1 0,-1-1 0,0-1 0,0 1 0,-1-1 0,0 0 0,0 0 0,-1 0 0,0-1 0,-14 11 0,-132 95 0,15-14 0,134-97 0,-43 36 0,1 2 0,-66 75 0,-88 164 0,49-22 0,125-206 0,2 1 0,3 1 0,-17 62 0,9 2 0,-25 87 0,47-177 0,2 0 0,0 0 0,3 0 0,0 1 0,3 36 0,-4 43 0,3-107 0,0 0 0,0 1 0,0-1 0,0 0 0,0 1 0,0-1 0,-1 0 0,1 0 0,0 1 0,-1-1 0,1 0 0,-1 0 0,0 0 0,1 1 0,-1-1 0,0 0 0,0 0 0,0 0 0,-1 1 0,1-2 0,0 1 0,0-1 0,0 0 0,0 0 0,1 0 0,-1 1 0,0-1 0,0 0 0,0 0 0,0 0 0,0-1 0,0 1 0,0 0 0,0 0 0,0 0 0,0-1 0,1 1 0,-1 0 0,0-1 0,-1 0 0,-6-4 0,1 0 0,-1-1 0,2 0 0,-10-10 0,12 12 0,-29-33 0,2-2 0,-44-70 0,43 61 0,23 34 0,-58-93 0,60 95 0,1 0 0,1-1 0,0 1 0,0-1 0,2 0 0,-5-26 0,7 38 0,1 0 0,0 1 0,0-1 0,0 0 0,0 1 0,0-1 0,0 0 0,0 1 0,0-1 0,0 0 0,0 1 0,0-1 0,0 0 0,0 1 0,1-1 0,-1 0 0,0 1 0,0-1 0,1 1 0,-1-1 0,0 1 0,1-1 0,-1 0 0,1 1 0,-1-1 0,1 1 0,-1-1 0,1 1 0,0-1 0,0 1 0,0 0 0,1 0 0,-1 0 0,0 0 0,0 0 0,0 0 0,0 1 0,1-1 0,-1 0 0,0 1 0,0-1 0,0 0 0,0 1 0,0 0 0,1 0 0,37 30 0,-11 0 0,29 39 0,3 6 0,1-1 0,61 99 0,-116-163 0,-1 0 0,1 0 0,6 23 0,-9-22 0,2 0 0,-1-1 0,12 20 0,-8-17 0,-7-12 0,0 0 0,0 0 0,0-1 0,0 1 0,1 0 0,-1 0 0,0 0 0,1-1 0,3 3 0,2-7 0,-1-17 0,4-28 0,-4 15 0,2 0 0,1 1 0,14-35 0,-12 47 0,0 0 0,2 1 0,0 0 0,31-33 0,-26 32 0,-1-1 0,29-47 0,-23 24 37,14-26-1439,-19 45-5424</inkml:trace>
</inkml:ink>
</file>

<file path=ppt/ink/ink2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6T23:50:38.697"/>
    </inkml:context>
    <inkml:brush xml:id="br0">
      <inkml:brushProperty name="width" value="0.05" units="cm"/>
      <inkml:brushProperty name="height" value="0.05" units="cm"/>
      <inkml:brushProperty name="color" value="#E71224"/>
    </inkml:brush>
  </inkml:definitions>
  <inkml:trace contextRef="#ctx0" brushRef="#br0">0 1 24575,'86'3'0,"-1"4"0,-1 3 0,1 4 0,128 40 0,-182-44 0,0 2 0,-1 1 0,56 34 0,80 66 0,-158-107 0,856 608 0,-809-576 0,373 241 0,-319-219 0,136 71 0,-88-49 0,267 186 0,-406-256 0,216 157 0,-17 17 0,-178-146 0,-2 1 0,-2 2 0,41 65 0,-58-77 0,-1 0 0,-1 1 0,-2 1 0,-1 0 0,-1 1 0,9 48 0,-3 35 0,6 171 0,-23 120 0,-3-235 0,0-93 0,-4-1 0,-3 0 0,-4-1 0,-43 148 0,53-217 0,-11 37 0,-1-1 0,-3-1 0,-33 62 0,19-53 0,-53 93 0,66-113 0,-1-1 0,-28 34 0,25-38 0,2 2 0,-25 46 0,40-64 0,-1 0 0,0 0 0,0-1 0,-1 0 0,-1-1 0,0 0 0,0 0 0,-1 0 0,0-2 0,0 1 0,-1-1 0,-22 12 0,26-16-88,1 0 0,1 0 0,-1 1 0,-9 8 0,9-7-837,-5 5-5901</inkml:trace>
</inkml:ink>
</file>

<file path=ppt/ink/ink2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6T23:50:41.652"/>
    </inkml:context>
    <inkml:brush xml:id="br0">
      <inkml:brushProperty name="width" value="0.05" units="cm"/>
      <inkml:brushProperty name="height" value="0.05" units="cm"/>
      <inkml:brushProperty name="color" value="#E71224"/>
    </inkml:brush>
  </inkml:definitions>
  <inkml:trace contextRef="#ctx0" brushRef="#br0">0 0 24575,'86'24'0,"141"21"0,-132-29 0,-1 1 0,180 36 0,-194-34 0,106 40 0,28 30 0,363 208 0,-31 85 0,-364-245 0,-62-47 0,205 202 0,-279-244 0,-3 2 0,42 62 0,-64-81 0,-3 1 0,0 1 0,-2 0 0,-2 1 0,15 51 0,18 150 0,-26-115 0,-8-33 0,-3 0 0,-3 0 0,-5 1 0,-4 0 0,-3-1 0,-22 112 0,13-131 0,-4 0 0,-40 100 0,-71 123 0,65-154 0,6-14 0,-86 135 0,98-188 0,-3-2 0,-2-2 0,-69 67 0,-51 29 0,-46 48 0,164-154 0,-84 117 0,51-53 0,38-55 0,2 1 0,-71 143 0,75-104 0,36-94 0,1 0 0,-2 0 0,-11 15 0,13-20 0,0 1 0,0 0 0,0 0 0,1 0 0,1 1 0,-1-1 0,1 1 0,0 0 0,1 0 0,-3 11 0,4-6 0,0-1 0,0 0 0,1 1 0,0-1 0,1 0 0,1 1 0,0-1 0,1 0 0,0 0 0,9 22 0,-5-18-273,-1-1 0,-1 1 0,0 0 0,4 27 0,-7-20-6553</inkml:trace>
</inkml:ink>
</file>

<file path=ppt/ink/ink2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6T23:50:44.660"/>
    </inkml:context>
    <inkml:brush xml:id="br0">
      <inkml:brushProperty name="width" value="0.05" units="cm"/>
      <inkml:brushProperty name="height" value="0.05" units="cm"/>
      <inkml:brushProperty name="color" value="#E71224"/>
    </inkml:brush>
  </inkml:definitions>
  <inkml:trace contextRef="#ctx0" brushRef="#br0">1 1 24575,'16'17'0,"-1"1"0,15 23 0,-2-2 0,418 618 0,-306-440 0,275 434 0,-126-155 0,-184-312 0,131 274 0,-25 12 0,-197-438 0,185 515 0,-159-419 0,66 255 0,-76-236 0,64 188 0,-70-265 0,-3 2 0,-3 0 0,-4 1 0,-3 1 0,3 116 0,-14-159 0,-4 207 0,1-199 0,-2 0 0,-1 0 0,-3-1 0,-13 41 0,-96 356 0,114-416 0,-24 83 0,16-64 0,2 0 0,2 1 0,-6 64 0,12-84 0,-1 0 0,-1-1 0,0 1 0,-2-1 0,-14 33 0,12-31 0,0 0 0,2 0 0,0 0 0,-4 31 0,7 204 0,5-130 0,-1-116-85,1 0 0,0 0-1,0 0 1,1 0 0,0 0-1,1-1 1,0 1 0,0-1-1,0 0 1,1-1 0,1 1-1,-1-1 1,1 0 0,0 0-1,10 8 1,-3-4-6741</inkml:trace>
</inkml:ink>
</file>

<file path=ppt/ink/ink2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6T23:50:49.334"/>
    </inkml:context>
    <inkml:brush xml:id="br0">
      <inkml:brushProperty name="width" value="0.05" units="cm"/>
      <inkml:brushProperty name="height" value="0.05" units="cm"/>
      <inkml:brushProperty name="color" value="#E71224"/>
    </inkml:brush>
  </inkml:definitions>
  <inkml:trace contextRef="#ctx0" brushRef="#br0">426 0 24575,'4'2'0,"-1"0"0,1 0 0,-1 0 0,0 0 0,1 1 0,-1-1 0,0 1 0,0-1 0,-1 1 0,1 0 0,-1 1 0,4 3 0,6 8 0,88 68 0,-70-60 0,0 2 0,-2 1 0,32 36 0,-10-1 0,85 111 0,-7 34 0,-108-166 0,-1-1 0,-2 2 0,17 65 0,-15-27 0,-4 1 0,-3 0 0,3 131 0,-16-151 0,-2-1 0,-2 1 0,-3-1 0,-3-1 0,-30 95 0,24-104 0,-273 716 0,-53 34 0,301-698 0,-21 65 0,-49 203 0,-9 179 0,94-378 0,-4 178 0,11-95 0,-6 123 0,20-168 0,-9 200 0,13-371 0,-6 80 0,10 165 0,-1-272 0,0-1 0,1 0 0,1 0 0,-1-1 0,1 1 0,1 0 0,0-1 0,0 0 0,0 0 0,1 0 0,10 12 0,4 2 0,1-2 0,33 27 0,-22-18 0,45 54 0,-4-3 0,66 79 0,-92-101 0,65 61 0,-100-108 0,0 1 0,0-1 0,-1 2 0,-1 0 0,0 0 0,0 0 0,-2 1 0,11 25 0,-8-15 0,19 34 0,-15-31 0,-7-15 33,1 0-1,0-1 0,18 19 1,10 13-1528,-23-23-5331</inkml:trace>
</inkml:ink>
</file>

<file path=ppt/ink/ink2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5:38.524"/>
    </inkml:context>
    <inkml:brush xml:id="br0">
      <inkml:brushProperty name="width" value="0.05" units="cm"/>
      <inkml:brushProperty name="height" value="0.05" units="cm"/>
      <inkml:brushProperty name="color" value="#0000FF"/>
    </inkml:brush>
  </inkml:definitions>
  <inkml:trace contextRef="#ctx0" brushRef="#br0">1 1 24575,'3'1'0,"-1"-1"0,1 1 0,0 0 0,-1 0 0,1 0 0,-1 1 0,1-1 0,-1 1 0,0-1 0,0 1 0,1 0 0,-1-1 0,0 1 0,-1 0 0,4 4 0,25 35 0,-20-22 0,-1 0 0,-1 0 0,0 1 0,-2 0 0,0 1 0,5 37 0,-7-21 0,-1 1 0,-3 0 0,-4 52 0,-25 114 0,9-82 0,15-86 0,-16 143 0,19-141 0,2 1 0,7 64 0,-4-85 0,1 0 0,1 0 0,0-1 0,2 1 0,12 25 0,54 77 0,-69-114 0,0 0 0,0-1 0,1 0 0,-1 0 0,1 0 0,1 0 0,-1-1 0,1 0 0,0 0 0,-1 0 0,2-1 0,6 3 0,4 0 0,0 0 0,1-2 0,23 3 0,-24-4 0,-11-2 0,14 2 0,-1 2 0,30 9 0,-46-13 0,0 0 0,0 0 0,0 0 0,0 0 0,0 1 0,0-1 0,-1 1 0,1 0 0,0 0 0,-1 0 0,1 0 0,-1 0 0,0 1 0,0-1 0,0 1 0,0 0 0,0-1 0,0 1 0,-1 0 0,1 0 0,-1 0 0,0 0 0,1 5 0,-2-6 0,0 0 0,-1 0 0,1-1 0,-1 1 0,0 0 0,1 0 0,-1-1 0,0 1 0,0 0 0,0-1 0,0 1 0,0-1 0,-1 0 0,1 1 0,0-1 0,-1 0 0,1 0 0,-1 1 0,1-1 0,-1 0 0,1-1 0,-1 1 0,0 0 0,-3 1 0,-49 16 0,46-15 0,-19 4 0,7-2 0,1 1 0,-1 1 0,-28 14 0,43-19 0,0 1 0,0 0 0,0 1 0,1-1 0,-1 1 0,1 0 0,0 0 0,0 0 0,1 1 0,-1-1 0,1 1 0,0 0 0,0 0 0,1 0 0,-1 0 0,1 1 0,-2 7 0,-1 19 0,1 0 0,1 0 0,2 0 0,5 51 0,-1 3 0,-4-58 0,2-1 0,1 1 0,1 0 0,1-1 0,1 0 0,2 0 0,18 48 0,-13-50 0,-4-8 0,0-1 0,-2 1 0,1 0 0,-2 1 0,0-1 0,-1 1 0,2 25 0,-5-1 0,-7 72 0,3-93 0,0-1 0,-2 0 0,-1-1 0,0 1 0,-14 29 0,13-35 0,0 0 0,0 0 0,-1-1 0,-1 0 0,0 0 0,-1-1 0,0-1 0,-1 1 0,0-2 0,-1 1 0,0-2 0,-14 9 0,-9 6 37,24-15-504,0-1-1,-22 10 1,18-11-6359</inkml:trace>
</inkml:ink>
</file>

<file path=ppt/ink/ink2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5:45.148"/>
    </inkml:context>
    <inkml:brush xml:id="br0">
      <inkml:brushProperty name="width" value="0.05" units="cm"/>
      <inkml:brushProperty name="height" value="0.05" units="cm"/>
      <inkml:brushProperty name="color" value="#0000FF"/>
    </inkml:brush>
  </inkml:definitions>
  <inkml:trace contextRef="#ctx0" brushRef="#br0">1 1 24575,'1'4'0,"1"-1"0,1 1 0,-1 0 0,0-1 0,1 1 0,0-1 0,0 0 0,0 0 0,0 0 0,0 0 0,0-1 0,4 3 0,6 6 0,9 8 0,-2 2 0,0 0 0,-2 1 0,0 1 0,-1 0 0,-1 2 0,18 38 0,-23-34 0,0 1 0,-2 0 0,-2 0 0,5 38 0,6 127 0,-14 170 0,-5-244 0,-1-87 0,-10 57 0,7-65 0,1 0 0,2 1 0,0 45 0,3-65 0,1 1 0,0-1 0,0 0 0,0 0 0,1 0 0,0 0 0,0 0 0,1-1 0,0 1 0,0-1 0,1 0 0,-1 0 0,1 0 0,0-1 0,1 0 0,0 0 0,-1 0 0,2-1 0,-1 1 0,11 4 0,-1-1 0,0 0 0,0-1 0,0-1 0,1-1 0,0-1 0,0 0 0,32 3 0,-41-7 0,32 6 0,-39-6 0,0 0 0,0 1 0,-1-1 0,1 0 0,0 1 0,0-1 0,0 0 0,-1 1 0,1-1 0,0 1 0,-1-1 0,1 1 0,0-1 0,-1 1 0,1 0 0,-1-1 0,1 1 0,-1 0 0,1 0 0,-1-1 0,1 1 0,-1 0 0,0 0 0,1-1 0,-1 1 0,0 0 0,0 0 0,0 0 0,0 0 0,1-1 0,-1 1 0,0 0 0,-1 0 0,1 0 0,0 0 0,0 0 0,0-1 0,0 1 0,-1 2 0,-3 5 0,0 0 0,-1 0 0,0 0 0,0 0 0,-1-1 0,0 0 0,0 0 0,-1 0 0,0-1 0,-8 6 0,-8 6 0,-51 28 0,74-45 0,-12 5 0,1 0 0,0 1 0,0 0 0,-12 12 0,19-15 0,1 0 0,-1 1 0,1-1 0,0 1 0,1-1 0,-1 1 0,1 0 0,-1 0 0,2 1 0,-1-1 0,0 0 0,0 11 0,-2 23 0,1-1 0,6 74 0,1-26 0,-2-66 0,1 1 0,1-1 0,1 0 0,1 0 0,0-1 0,15 29 0,3 13 0,9 19 0,-22-57 0,-2 1 0,0 0 0,-1 1 0,8 43 0,-4 7 0,-6-46 0,3 58 0,-8-40 0,-4 183 0,2-207 0,-2-1 0,-1 0 0,-11 40 0,11-50 0,-1 0 0,-1 0 0,1-1 0,-2 0 0,0 0 0,0 0 0,-1-1 0,-11 12 0,4-6 24,-1-1 0,0-1 0,-1-1 0,-31 19 0,37-25-173,-1-2 1,1 0-1,-1 0 1,0-1-1,0-1 1,0 0-1,0 0 1,-1-1-1,-18 0 1,8-2-6678</inkml:trace>
</inkml:ink>
</file>

<file path=ppt/ink/ink2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7:45.645"/>
    </inkml:context>
    <inkml:brush xml:id="br0">
      <inkml:brushProperty name="width" value="0.05" units="cm"/>
      <inkml:brushProperty name="height" value="0.05" units="cm"/>
      <inkml:brushProperty name="color" value="#0000FF"/>
    </inkml:brush>
  </inkml:definitions>
  <inkml:trace contextRef="#ctx0" brushRef="#br0">0 0 24575,'8'1'0,"0"0"0,-1 0 0,1 1 0,-1 0 0,0 0 0,0 0 0,1 1 0,-2 0 0,1 1 0,0 0 0,-1 0 0,8 5 0,1 4 0,1 0 0,-2 0 0,18 22 0,7 16 0,-2 1 0,-2 2 0,-3 2 0,-2 1 0,32 87 0,-51-108 0,-1 1 0,-3 0 0,0 1 0,-3 0 0,1 41 0,3 26 0,0-21 0,8 63 0,8-26 0,-10-61 0,-4 0 0,5 88 0,-13-114 0,1-1 0,2 0 0,16 63 0,44 90 0,-20-60 0,-41-114 0,1-1 0,-1 0 0,2-1 0,0 1 0,0-1 0,1 0 0,0-1 0,0 0 0,1 0 0,1 0 0,-1-1 0,18 12 0,-13-11 0,1-1 0,0 0 0,1-1 0,-1-1 0,1-1 0,0 0 0,1 0 0,-1-2 0,19 3 0,14-5 0,-40-2 0,-1 0 0,1 1 0,-1 0 0,1 1 0,0 0 0,-1 0 0,1 1 0,-1-1 0,0 2 0,8 2 0,-14-4 0,0-1 0,1 1 0,-1 0 0,0 0 0,0 0 0,1 0 0,-1 1 0,0-1 0,0 0 0,-1 0 0,1 1 0,0-1 0,0 0 0,0 1 0,-1-1 0,1 1 0,-1-1 0,1 1 0,-1-1 0,0 1 0,1-1 0,-1 1 0,0-1 0,0 1 0,0-1 0,0 1 0,-1 0 0,1-1 0,0 1 0,0-1 0,-1 1 0,1-1 0,-1 1 0,0-1 0,1 0 0,-1 1 0,0-1 0,0 0 0,0 1 0,0-1 0,-1 1 0,-3 5 0,0-1 0,-1-1 0,1 1 0,-1-1 0,-1 0 0,-11 8 0,-6-1 0,-1 0 0,-1-2 0,0-1 0,0-1 0,-53 9 0,54-12 0,-2 4 0,1 0 0,0 2 0,1 0 0,0 2 0,1 1 0,0 1 0,-28 24 0,45-34 0,1 1 0,0 0 0,0 1 0,1-1 0,0 1 0,0 0 0,0 0 0,1 1 0,0 0 0,1-1 0,0 1 0,0 0 0,0 1 0,1-1 0,0 0 0,0 11 0,-1 13 0,2 1 0,5 61 0,-3-79 0,3 19 0,2 0 0,2 0 0,1-1 0,19 47 0,-13-39 0,-1 0 0,8 48 0,-1 40 0,-5 1 0,-1 146 0,-16 220 0,0-489 0,1-1 0,-1 1 0,-1 0 0,1 0 0,-1-1 0,0 1 0,-1-1 0,0 1 0,0-1 0,0 0 0,0 0 0,-1 0 0,0-1 0,-1 1 0,1-1 0,-8 6 0,-5 5 0,-1-1 0,-1-1 0,-31 18 0,35-24-170,-1 0-1,0 0 0,0-2 1,0 0-1,-1 0 0,0-2 1,-31 5-1,28-8-6655</inkml:trace>
</inkml:ink>
</file>

<file path=ppt/ink/ink2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8:18.944"/>
    </inkml:context>
    <inkml:brush xml:id="br0">
      <inkml:brushProperty name="width" value="0.05" units="cm"/>
      <inkml:brushProperty name="height" value="0.05" units="cm"/>
      <inkml:brushProperty name="color" value="#0000FF"/>
    </inkml:brush>
  </inkml:definitions>
  <inkml:trace contextRef="#ctx0" brushRef="#br0">0 0 24575,'9'1'0,"-1"0"0,0 0 0,0 1 0,0 0 0,0 1 0,0-1 0,-1 1 0,1 1 0,-1 0 0,0 0 0,0 0 0,8 6 0,2 4 0,-1 0 0,0 1 0,19 22 0,7 18 0,-2 2 0,-3 1 0,-2 2 0,-3 2 0,36 94 0,-56-117 0,-2 1 0,-2 0 0,-1 1 0,-2 0 0,0 45 0,4 27 0,-1-23 0,10 70 0,8-29 0,-12-67 0,-2 1 0,4 96 0,-14-125 0,2 0 0,1 0 0,18 67 0,46 99 0,-19-66 0,-46-123 0,1-1 0,0-1 0,1 1 0,0-1 0,1 0 0,0 0 0,1-1 0,0 0 0,1 0 0,0-1 0,0 0 0,19 13 0,-14-13 0,1 0 0,0-1 0,1-1 0,0 0 0,0-1 0,0 0 0,1-2 0,-1 0 0,21 2 0,15-5 0,-44-2 0,0 1 0,1-1 0,-1 2 0,0-1 0,0 1 0,1 0 0,-1 1 0,0 0 0,-1 0 0,9 4 0,-14-5 0,-1 0 0,1 0 0,-1 0 0,0 0 0,0 0 0,1 0 0,-1 1 0,0-1 0,0 0 0,0 1 0,0-1 0,0 0 0,0 1 0,-1-1 0,1 1 0,0 0 0,-1-1 0,1 1 0,-1-1 0,0 1 0,1 0 0,-1-1 0,0 1 0,0 0 0,0 0 0,0-1 0,-1 1 0,1 0 0,0-1 0,-1 1 0,1 0 0,-1-1 0,1 1 0,-1-1 0,0 1 0,0-1 0,1 1 0,-1-1 0,0 0 0,0 1 0,-2 0 0,-2 5 0,-1 0 0,0-1 0,0 0 0,-1 0 0,1-1 0,-14 8 0,-6 1 0,-1-2 0,-1 0 0,0-2 0,-1-2 0,-56 10 0,58-12 0,-2 3 0,1 1 0,0 2 0,0 0 0,2 2 0,-1 1 0,2 1 0,-32 26 0,50-36 0,1 1 0,-1-1 0,1 1 0,0 0 0,0 1 0,1-1 0,0 1 0,1 0 0,-1 1 0,2-1 0,-1 1 0,1-1 0,0 1 0,1 0 0,0 0 0,-1 12 0,0 14 0,2 0 0,5 67 0,-3-86 0,4 21 0,2 0 0,1-1 0,2 0 0,20 50 0,-13-42 0,-3 1 0,10 52 0,-1 42 0,-6 1 0,-1 159 0,-17 237 0,1-529 0,-1 1 0,0-1 0,0 0 0,-1 1 0,0-1 0,-1 0 0,1 0 0,-1 0 0,-1-1 0,1 1 0,-1-1 0,0 1 0,-1-1 0,1 0 0,-1-1 0,-8 8 0,-5 3 0,-2 1 0,0-2 0,-34 19 0,37-24-170,0-2-1,0 0 0,0-1 1,-1 0-1,0-1 0,-1-2 1,-32 6-1,29-9-6655</inkml:trace>
</inkml:ink>
</file>

<file path=ppt/ink/ink2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9:16.929"/>
    </inkml:context>
    <inkml:brush xml:id="br0">
      <inkml:brushProperty name="width" value="0.05" units="cm"/>
      <inkml:brushProperty name="height" value="0.05" units="cm"/>
      <inkml:brushProperty name="color" value="#0000FF"/>
    </inkml:brush>
  </inkml:definitions>
  <inkml:trace contextRef="#ctx0" brushRef="#br0">289 0 24575,'3'2'0,"-1"-1"0,0 0 0,0 0 0,0 1 0,0-1 0,0 1 0,0 0 0,0-1 0,0 1 0,-1 0 0,1 0 0,-1 0 0,1 1 0,-1-1 0,2 3 0,1 2 0,6 9 0,-1 0 0,0 1 0,-2 0 0,0 1 0,0-1 0,-2 1 0,0 0 0,-1 1 0,-1-1 0,0 26 0,-1-14 0,-2 0 0,-2 1 0,-1-1 0,-1 0 0,-13 49 0,0-23 0,-1-1 0,-4 0 0,-1-2 0,-46 76 0,-53 71 0,109-178 0,2 0 0,0 1 0,1 0 0,2 1 0,-8 31 0,6-10 0,2 1 0,-2 46 0,10-79 0,0 0 0,1 1 0,0-1 0,1 1 0,1-1 0,0 0 0,1 0 0,0-1 0,1 1 0,0-1 0,1 0 0,1 0 0,0 0 0,9 12 0,1-3 0,1-1 0,0-1 0,1 0 0,1-1 0,1-1 0,26 16 0,-14-15 0,1-1 0,0-1 0,1-2 0,61 15 0,55 23 0,-149-51 0,12 4 0,-2 1 0,1 0 0,-1 1 0,0 0 0,17 14 0,-27-19 0,0 0 0,0 0 0,0 0 0,0 0 0,0 0 0,-1 0 0,1 1 0,-1-1 0,0 1 0,0-1 0,0 1 0,0-1 0,0 1 0,0 0 0,0-1 0,-1 1 0,0 0 0,1 0 0,-1 0 0,0-1 0,-1 1 0,1 0 0,0 0 0,-1-1 0,1 1 0,-1 0 0,0-1 0,0 1 0,0 0 0,0-1 0,0 1 0,-1-1 0,1 0 0,-4 4 0,0 0 0,1 0 0,-1-1 0,-1 0 0,1 0 0,-1 0 0,0-1 0,0 0 0,0 0 0,-1 0 0,-6 2 0,-15 6 0,-32 9 0,24-10 0,-176 73 0,191-75 0,13-6 0,1 1 0,-1 0 0,1 0 0,0 1 0,0 0 0,1 0 0,0 0 0,0 1 0,0 0 0,0 0 0,1 0 0,-9 14 0,9-10 0,0 0 0,1 0 0,0 0 0,0 1 0,1-1 0,1 1 0,0 0 0,-2 20 0,4-10 0,1-1 0,0 1 0,1-1 0,2 0 0,0 0 0,1 0 0,0 0 0,2-1 0,1 1 0,9 17 0,17 24 0,2-1 0,47 57 0,-68-98 0,15 20 0,36 59 0,-58-85 0,-1 1 0,0 0 0,-2 1 0,1 0 0,-2-1 0,0 1 0,0 1 0,1 27 0,-4-1 0,-2 1 0,-1-1 0,-3 1 0,-1-1 0,-3 0 0,-13 43 0,13-64 0,-19 38 0,2-7 0,22-42-50,0-1-1,-1 1 1,0-1-1,-1 0 0,0-1 1,0 1-1,0-1 1,-1 0-1,-1-1 1,1 0-1,-1 0 0,0 0 1,-1-1-1,0 0 1,0-1-1,0 0 1,0 0-1,-1-1 0,0-1 1,0 1-1,0-1 1,0-1-1,0 0 1,0-1-1,-1 0 1,-18 0-1,6-1-6775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5T20:26:42.751"/>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30T22:25:49.116"/>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3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9:21.907"/>
    </inkml:context>
    <inkml:brush xml:id="br0">
      <inkml:brushProperty name="width" value="0.05" units="cm"/>
      <inkml:brushProperty name="height" value="0.05" units="cm"/>
      <inkml:brushProperty name="color" value="#0000FF"/>
    </inkml:brush>
  </inkml:definitions>
  <inkml:trace contextRef="#ctx0" brushRef="#br0">439 18 24575,'0'-1'0,"0"0"0,0 1 0,0-1 0,0 0 0,1 0 0,-1 1 0,0-1 0,0 0 0,1 0 0,-1 1 0,0-1 0,1 1 0,-1-1 0,1 0 0,-1 1 0,1-1 0,-1 1 0,1-1 0,-1 1 0,1-1 0,-1 1 0,1-1 0,0 1 0,-1 0 0,1-1 0,0 1 0,0 0 0,-1-1 0,1 1 0,0 0 0,-1 0 0,1 0 0,0 0 0,0 0 0,-1 0 0,1 0 0,0 0 0,0 0 0,-1 0 0,1 0 0,0 0 0,0 0 0,-1 1 0,1-1 0,1 1 0,1 0 0,1 0 0,-1 0 0,1 0 0,-1 1 0,0-1 0,1 1 0,-1 0 0,4 3 0,2 4 0,-1 1 0,-1-1 0,1 2 0,-2-1 0,1 1 0,-2 0 0,1 0 0,-1 0 0,-1 1 0,4 17 0,0 6 0,-1 0 0,2 49 0,-7-50 0,-2-1 0,-1 1 0,-2-1 0,-2 1 0,0-1 0,-3-1 0,-10 33 0,-9 7 0,-69 131 0,-12-6 0,94-172 0,1 1 0,1 1 0,1 0 0,1 1 0,2 0 0,1 0 0,1 1 0,-3 44 0,6-18 0,3 0 0,3 0 0,14 87 0,-8-82 0,-5-24 0,1-1 0,2 0 0,2 0 0,1-1 0,18 42 0,-25-69 0,2 0 0,-1-1 0,1 1 0,0-1 0,0 0 0,0-1 0,1 1 0,0-1 0,0 0 0,1-1 0,-1 1 0,1-1 0,0-1 0,0 1 0,0-1 0,1 0 0,-1-1 0,1 0 0,8 2 0,16 1 0,0-2 0,0-1 0,47-3 0,0 1 0,-75 0 0,0 1 0,0-1 0,0 1 0,1 0 0,-1 0 0,0 0 0,4 3 0,-8-4 0,0 0 0,1 0 0,-1 0 0,0 0 0,1 1 0,-1-1 0,0 0 0,0 0 0,0 0 0,1 0 0,-1 1 0,0-1 0,0 0 0,1 0 0,-1 1 0,0-1 0,0 0 0,0 0 0,0 1 0,0-1 0,1 0 0,-1 0 0,0 1 0,0-1 0,0 0 0,0 1 0,0-1 0,0 0 0,0 1 0,0-1 0,0 0 0,0 0 0,0 1 0,0 0 0,-1 0 0,0 0 0,0 0 0,0 0 0,0 0 0,-1-1 0,1 1 0,0 0 0,0 0 0,0-1 0,-1 1 0,1-1 0,0 1 0,-2 0 0,-73 23 0,-156 27 0,-35 10 0,257-58 0,1 1 0,-1 0 0,1 0 0,0 1 0,0 0 0,0 0 0,1 1 0,0 0 0,0 1 0,0-1 0,1 2 0,0-1 0,1 1 0,-1 0 0,2 0 0,-1 1 0,1 0 0,0 0 0,1 0 0,-4 11 0,7-16 0,1 0 0,-1 0 0,1 0 0,0-1 0,1 1 0,-1 0 0,0 0 0,1 0 0,0 0 0,0-1 0,0 1 0,1 0 0,-1-1 0,1 1 0,0-1 0,-1 1 0,2-1 0,-1 0 0,3 4 0,7 6 0,-1-1 0,2 0 0,13 10 0,-16-13 0,206 187 0,-203-181 0,-1 1 0,0 1 0,15 31 0,5 6 0,-14-19 0,0 0 0,-3 0 0,22 73 0,-30-87 0,4 13 0,-2-1 0,-1 1 0,7 66 0,-14-87 0,-1 0 0,0 0 0,-1-1 0,-1 1 0,0 0 0,0 0 0,-1-1 0,-1 0 0,0 0 0,-1 0 0,0 0 0,-1 0 0,-13 19 0,5-14 19,0-2 0,-1 0-1,-1-1 1,0 0 0,-1-1-1,-21 12 1,18-12-318,0 1-1,1 0 1,1 2 0,-23 24 0,32-28-6527</inkml:trace>
</inkml:ink>
</file>

<file path=ppt/ink/ink3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9:27.002"/>
    </inkml:context>
    <inkml:brush xml:id="br0">
      <inkml:brushProperty name="width" value="0.05" units="cm"/>
      <inkml:brushProperty name="height" value="0.05" units="cm"/>
      <inkml:brushProperty name="color" value="#0000FF"/>
    </inkml:brush>
  </inkml:definitions>
  <inkml:trace contextRef="#ctx0" brushRef="#br0">1 1 24575,'6'-1'0,"1"1"0,-1 1 0,1-1 0,-1 1 0,0 0 0,1 1 0,-1-1 0,0 1 0,0 1 0,0-1 0,0 1 0,0 0 0,-1 0 0,1 1 0,-1 0 0,0 0 0,0 0 0,0 0 0,-1 1 0,1 0 0,-1 0 0,0 0 0,6 10 0,2 4 0,0 0 0,-2 1 0,11 25 0,-18-35 0,1-1 0,-2 2 0,1-1 0,-1 0 0,-1 0 0,0 1 0,0-1 0,-1 1 0,-2 13 0,-29 148 0,11-68 0,-5-13 0,18-67 0,0 0 0,-6 47 0,11-29 0,2 0 0,1 0 0,14 78 0,-9-78 0,-4-23 0,1-1 0,10 34 0,-11-45 0,1 0 0,0 0 0,1-1 0,0 1 0,0-1 0,0 0 0,0 0 0,1 0 0,0 0 0,10 7 0,2 2 0,8 6 0,0-1 0,32 19 0,-48-34 0,1 0 0,0 0 0,0-1 0,0 0 0,1-1 0,-1 0 0,1 0 0,0-1 0,0-1 0,12 0 0,-15-1 0,-1 1 0,1-1 0,-1 1 0,13 4 0,-19-5 0,1 0 0,-1 0 0,0 1 0,0-1 0,0 1 0,1-1 0,-1 1 0,0-1 0,0 1 0,0 0 0,0 0 0,0-1 0,0 1 0,0 0 0,0 0 0,-1 0 0,1 0 0,0 0 0,0 0 0,-1 0 0,1 0 0,-1 0 0,1 1 0,-1-1 0,1 0 0,-1 0 0,0 1 0,1-1 0,-1 0 0,0 0 0,0 1 0,0-1 0,0 0 0,0 0 0,0 1 0,-1 1 0,0-1 0,0 0 0,0 0 0,0 0 0,-1 0 0,1 0 0,-1 0 0,1 0 0,-1-1 0,1 1 0,-1 0 0,0-1 0,0 0 0,0 1 0,-3 1 0,-35 17 0,26-13 0,-5 2 0,1 0 0,1 2 0,-29 22 0,41-29 0,0 0 0,0 1 0,1 0 0,0 0 0,0 0 0,0 1 0,0-1 0,1 1 0,0 0 0,0 0 0,1 0 0,-1 0 0,1 1 0,1-1 0,-2 12 0,1 1 0,1-1 0,1 0 0,1 1 0,1-1 0,0 0 0,2 0 0,0 0 0,1 0 0,0 0 0,2-1 0,0 0 0,1-1 0,0 1 0,2-1 0,17 23 0,1-3 0,-14-20 0,-1 0 0,-1 1 0,-1 0 0,0 0 0,-1 2 0,15 37 0,-20-38 0,7 21 0,-1 0 0,-2 1 0,-2 0 0,4 71 0,-11-105 0,0 23 0,-1 0 0,-9 53 0,9-75 0,-1 1 0,0 0 0,-1-1 0,1 1 0,-2-1 0,1 1 0,-1-1 0,0-1 0,-1 1 0,1 0 0,-1-1 0,0 0 0,-1 0 0,0-1 0,-8 7 0,-9 3 0,0-1 0,-1-1 0,-1-2 0,0 0 0,-1-1 0,0-2 0,-1-1 0,1-1 0,-1-1 0,0-1 0,-1-1 0,1-2 0,-32-2 0,31 0-1365,4 0-5461</inkml:trace>
</inkml:ink>
</file>

<file path=ppt/ink/ink3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9:27.002"/>
    </inkml:context>
    <inkml:brush xml:id="br0">
      <inkml:brushProperty name="width" value="0.05" units="cm"/>
      <inkml:brushProperty name="height" value="0.05" units="cm"/>
      <inkml:brushProperty name="color" value="#0000FF"/>
    </inkml:brush>
  </inkml:definitions>
  <inkml:trace contextRef="#ctx0" brushRef="#br0">1 1 24575,'6'-1'0,"1"1"0,-1 1 0,1-1 0,-1 1 0,0 0 0,1 1 0,-1-1 0,0 1 0,0 1 0,0-1 0,0 1 0,0 0 0,-1 0 0,1 1 0,-1 0 0,0 0 0,0 0 0,0 0 0,-1 1 0,1 0 0,-1 0 0,0 0 0,6 10 0,2 4 0,0 0 0,-2 1 0,11 25 0,-18-35 0,1-1 0,-2 2 0,1-1 0,-1 0 0,-1 0 0,0 1 0,0-1 0,-1 1 0,-2 13 0,-29 148 0,11-68 0,-5-13 0,18-67 0,0 0 0,-6 47 0,11-29 0,2 0 0,1 0 0,14 78 0,-9-78 0,-4-23 0,1-1 0,10 34 0,-11-45 0,1 0 0,0 0 0,1-1 0,0 1 0,0-1 0,0 0 0,0 0 0,1 0 0,0 0 0,10 7 0,2 2 0,8 6 0,0-1 0,32 19 0,-48-34 0,1 0 0,0 0 0,0-1 0,0 0 0,1-1 0,-1 0 0,1 0 0,0-1 0,0-1 0,12 0 0,-15-1 0,-1 1 0,1-1 0,-1 1 0,13 4 0,-19-5 0,1 0 0,-1 0 0,0 1 0,0-1 0,0 1 0,1-1 0,-1 1 0,0-1 0,0 1 0,0 0 0,0 0 0,0-1 0,0 1 0,0 0 0,0 0 0,-1 0 0,1 0 0,0 0 0,0 0 0,-1 0 0,1 0 0,-1 0 0,1 1 0,-1-1 0,1 0 0,-1 0 0,0 1 0,1-1 0,-1 0 0,0 0 0,0 1 0,0-1 0,0 0 0,0 0 0,0 1 0,-1 1 0,0-1 0,0 0 0,0 0 0,0 0 0,-1 0 0,1 0 0,-1 0 0,1 0 0,-1-1 0,1 1 0,-1 0 0,0-1 0,0 0 0,0 1 0,-3 1 0,-35 17 0,26-13 0,-5 2 0,1 0 0,1 2 0,-29 22 0,41-29 0,0 0 0,0 1 0,1 0 0,0 0 0,0 0 0,0 1 0,0-1 0,1 1 0,0 0 0,0 0 0,1 0 0,-1 0 0,1 1 0,1-1 0,-2 12 0,1 1 0,1-1 0,1 0 0,1 1 0,1-1 0,0 0 0,2 0 0,0 0 0,1 0 0,0 0 0,2-1 0,0 0 0,1-1 0,0 1 0,2-1 0,17 23 0,1-3 0,-14-20 0,-1 0 0,-1 1 0,-1 0 0,0 0 0,-1 2 0,15 37 0,-20-38 0,7 21 0,-1 0 0,-2 1 0,-2 0 0,4 71 0,-11-105 0,0 23 0,-1 0 0,-9 53 0,9-75 0,-1 1 0,0 0 0,-1-1 0,1 1 0,-2-1 0,1 1 0,-1-1 0,0-1 0,-1 1 0,1 0 0,-1-1 0,0 0 0,-1 0 0,0-1 0,-8 7 0,-9 3 0,0-1 0,-1-1 0,-1-2 0,0 0 0,-1-1 0,0-2 0,-1-1 0,1-1 0,-1-1 0,0-1 0,-1-1 0,1-2 0,-32-2 0,31 0-1365,4 0-5461</inkml:trace>
</inkml:ink>
</file>

<file path=ppt/ink/ink3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1T23:39:22.033"/>
    </inkml:context>
    <inkml:brush xml:id="br0">
      <inkml:brushProperty name="width" value="0.05" units="cm"/>
      <inkml:brushProperty name="height" value="0.05" units="cm"/>
      <inkml:brushProperty name="color" value="#CC0066"/>
    </inkml:brush>
  </inkml:definitions>
  <inkml:trace contextRef="#ctx0" brushRef="#br0">0 0 24575,'26'0'0,"-1"3"0,1-2 0,47 11 0,-62-9 0,0 1 0,1 1 0,-2-2 0,1 2 0,-1 0 0,0 0 0,0 2 0,-1-1 0,-1 1 0,1 0 0,9 10 0,5 9 0,32 51 0,-2-2 0,-41-58 0,-2 2 0,0 0 0,-1-1 0,1 2 0,-4 0 0,2 2 0,4 31 0,18 46 0,-25-84 0,0 0 0,-1 3 0,-1-2 0,2 33 0,-7 68 0,0-51 0,2-1 0,-1 0 0,-4 2 0,-15 65 0,7-67 0,4 0 0,1 109 0,5-120 0,-4 39 0,-6 0 0,-42 164 0,10-25 0,16-75 0,19-84 0,2 0 0,4 1 0,8 87 0,-3-42 0,3-36 0,4-2 0,31 131 0,-8-100 0,-4-30 0,-26-77 0,1-1 0,-2 1 0,3-1 0,-1 1 0,0 0 0,1-2 0,-1 1 0,0 0 0,2 0 0,-2 1 0,2-3 0,-1 2 0,0 0 0,1-2 0,0 1 0,7 4 0,2 1 0,-1-5 0,2 4 0,0-4 0,17 7 0,-26-10 0,69 28 0,-59-21 0,1 0 0,0-2 0,0 0 0,23 3 0,-33-6 0,1-2 0,-1 1 0,1 1 0,0-2 0,11 7 0,-16-6 0,-1-1 0,0 0 0,0 1 0,-1-1 0,2 1 0,-1-1 0,0 0 0,0 2 0,-1-2 0,0 1 0,2 0 0,-1-1 0,-1 0 0,1 1 0,0 1 0,-1-1 0,0 0 0,0-1 0,2 1 0,-2 1 0,0-1 0,1 0 0,-1-1 0,0 1 0,0 1 0,0-1 0,0 0 0,0-1 0,0 1 0,0 1 0,0-1 0,0 0 0,0-1 0,0 1 0,-1 1 0,1-1 0,0 0 0,-2-1 0,2 1 0,0 1 0,-1 0 0,-10 17 0,0-2 0,-21 26 0,20-28 0,1 0 0,1 1 0,0 0 0,-10 19 0,6 2 0,3-2 0,1 2 0,0-1 0,2 3 0,3-1 0,-2 69 0,4-63 0,-1 0 0,-17 68 0,0-46 0,15-47 0,-2 0 0,-2 21 0,0 44 0,5 1 0,5 137 0,4-77 0,-4 306 0,2-404 0,16 78 0,-9-69 0,2 9 0,-5-41 0,-2-3 0,2 40 0,-5 415 0,-3-219 0,2-244 0,-3 1 0,1 0 0,-2-2 0,2 3 0,-3-2 0,-9 21 0,-6 18 0,4-2 0,3-11 0,1 0 0,-10 63 0,21-91 0,-3 1 0,2-1 0,-2 1 0,0-2 0,-1 2 0,0-2 0,0 1 0,-1-1 0,0 0 0,-12 14 0,12-13-6,0-1 0,-9 24 0,11-26 30,0 1 0,-1 0 0,-10 17 0,13-22-127,-1-2-1,0 1 1,0 1 0,-1-3 0,2 3 0,-1-3 0,-2 3 0,3-3 0,-2 1 0,2 0 0,-3-1 0,1 1 0,-6 1 0,-11 2-6723</inkml:trace>
</inkml:ink>
</file>

<file path=ppt/ink/ink3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1T23:41:41.580"/>
    </inkml:context>
    <inkml:brush xml:id="br0">
      <inkml:brushProperty name="width" value="0.05" units="cm"/>
      <inkml:brushProperty name="height" value="0.05" units="cm"/>
    </inkml:brush>
  </inkml:definitions>
  <inkml:trace contextRef="#ctx0" brushRef="#br0">39 0 24575,'5'0'0,"1"0"0,-1 1 0,1-1 0,-1 1 0,0-1 0,1 2 0,-1 0 0,0-1 0,0 2 0,0-1 0,0 0 0,0 1 0,0 0 0,-1-1 0,1 2 0,-1-1 0,0 0 0,-1 2 0,2-1 0,-2 0 0,1 0 0,-2-1 0,2 2 0,-2 0 0,2-1 0,-3 1 0,2 0 0,2 9 0,11 27 0,-2 3 0,16 82 0,0 97 0,-20-122 0,-6 1 0,-11 107 0,-16-28 0,6-83 0,11-68 0,2 1 0,-2 29 0,7-26 0,3 1 0,0-1 0,1 1 0,1-3 0,4 1 0,-1 0 0,28 60 0,48 154 0,-53-148 0,-32-94 0,2 1 0,1-1 0,-1 0 0,1 0 0,0 0 0,0 0 0,1 0 0,-1 0 0,1-1 0,0 1 0,0 0 0,1-2 0,-2 0 0,2 1 0,0 0 0,0-2 0,9 6 0,4-2 0,0 0 0,0 1 0,1-4 0,19 5 0,39 8 0,-56-11 0,-16-4 0,1 2 0,-1-3 0,1 2 0,1 1 0,-2-1 0,0 1 0,8 4 0,-11-5 0,-2-2 0,0 1 0,0-1 0,0 0 0,1 0 0,-1 1 0,1 0 0,-1-1 0,0 2 0,0-2 0,1 0 0,-1 1 0,0-1 0,0 1 0,0 0 0,2-1 0,-2 2 0,0-2 0,0 0 0,0 1 0,0 0 0,0-1 0,-2 1 0,2 1 0,0-2 0,0 0 0,0 1 0,-1-1 0,1 1 0,0-1 0,0 1 0,-1 1 0,1-2 0,-1 0 0,1 0 0,0 1 0,0-1 0,0 1 0,-2-1 0,1 1 0,-25 21 0,21-19 0,-66 41 0,47-31 0,0 2 0,-23 18 0,35-23 0,2 2 0,0 0 0,0-2 0,2 4 0,-14 20 0,4-2 0,-15 41 0,26-52 0,0 0 0,1 2 0,1-2 0,1 1 0,-2 28 0,5 114 0,2-110 0,2-5 0,8 49 0,4 44 0,-14 460 0,-3-287 0,5-276 0,1 0 0,2-2 0,2 1 0,14 45 0,-9-43 0,-3 2 0,-3-1 0,7 51 0,-13-82 0,-1-1 0,0 0 0,0 0 0,-1-1 0,0 2 0,0 0 0,-1-1 0,0 0 0,-1 0 0,0-1 0,0 1 0,-1-1 0,-1 0 0,0 1 0,2-1 0,-4-1 0,2 1 0,0-1 0,-1-1 0,-1 2 0,2-2 0,-15 9 0,-99 59 0,70-37 0,-50 40 0,79-62 28,-42 27 0,22-17-1449,26-16-5405</inkml:trace>
</inkml:ink>
</file>

<file path=ppt/ink/ink3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1T23:42:41.052"/>
    </inkml:context>
    <inkml:brush xml:id="br0">
      <inkml:brushProperty name="width" value="0.05" units="cm"/>
      <inkml:brushProperty name="height" value="0.05" units="cm"/>
    </inkml:brush>
  </inkml:definitions>
  <inkml:trace contextRef="#ctx0" brushRef="#br0">56 0 24575,'9'1'0,"1"0"0,0 1 0,-1 0 0,-1-1 0,2 3 0,-1 0 0,1-2 0,-1 3 0,-2 0 0,2 0 0,0 0 0,-2 0 0,1 0 0,-1 3 0,1-2 0,6 8 0,-1 1 0,0 1 0,1-1 0,-3 3 0,0-2 0,-1 3 0,13 28 0,-13-22 0,-3 0 0,1 1 0,-3 1 0,0-2 0,1 43 0,-5-24 0,-1 1 0,-11 68 0,0-66 0,-1 1 0,-3-1 0,-2-1 0,-34 68 0,39-91 0,10-17 0,-1 0 0,1 0 0,-1 1 0,1-1 0,1 1 0,-1 0 0,1-1 0,0 1 0,1 6 0,0-9 0,0-3 0,0 3 0,1-3 0,-1 1 0,1 1 0,1-1 0,-1 0 0,-1 0 0,1 1 0,0-2 0,2 3 0,-3-4 0,1 2 0,2 1 0,-2-2 0,0 1 0,2 0 0,-2-1 0,1 0 0,1 2 0,-2-3 0,2 1 0,-2 0 0,1 0 0,1 1 0,-1-2 0,5 2 0,3 1 0,0-2 0,0 1 0,1 0 0,-1-2 0,11 0 0,-10 0 0,-1 0 0,0 0 0,0 0 0,19 6 0,-28-6 0,1 0 0,-1 0 0,0 1 0,0-1 0,1 0 0,-1 1 0,0 1 0,0-2 0,-1 0 0,2 0 0,-1 1 0,0 0 0,0 0 0,-1 1 0,2-2 0,-1 1 0,0 0 0,0 0 0,-1 1 0,0-2 0,2 1 0,-2 0 0,1 0 0,-1 1 0,1-1 0,-1 0 0,0 0 0,0 1 0,1-1 0,-1 0 0,0 0 0,0 1 0,0-1 0,0 0 0,0 0 0,0 1 0,-1-1 0,1 0 0,0 0 0,-1 1 0,1-1 0,-1 0 0,1 0 0,-2-1 0,2 2 0,0-1 0,-1 0 0,-1 2 0,-5 5 0,0 2 0,-1-1 0,2 0 0,-13 8 0,17-15 0,-119 104 0,-37 34 0,153-135 0,-5 4 0,0 1 0,1 0 0,2 1 0,-1 0 0,-12 19 0,20-27 0,-2 0 0,1 0 0,-1-1 0,2 2 0,0-1 0,-1 0 0,1 1 0,-1-1 0,1 0 0,0 0 0,0 1 0,1-1 0,-1 0 0,0-1 0,1 3 0,-1-2 0,2-1 0,-1 2 0,0-1 0,0 0 0,1 0 0,0-1 0,-1 1 0,1-1 0,0 2 0,-1-3 0,3 3 0,2 1 0,18 16 0,1-1 0,40 27 0,-41-32 0,-2 0 0,1 1 0,-3 3 0,22 21 0,-30-28 0,0 3 0,-1-1 0,1 2 0,-4-1 0,2 1 0,10 29 0,-18-40 0,0 0 0,-1-1 0,-1 0 0,2 1 0,-1-1 0,0 1 0,-1-2 0,1 2 0,-1-1 0,-1 1 0,1 0 0,0 0 0,-1-1 0,0 1 0,-1-1 0,1-1 0,0 2 0,-2-1 0,2 1 0,-1-1 0,0 0 0,0-1 0,-1 1 0,0 0 0,0 0 0,1-2 0,-2 2 0,1-2 0,0 2 0,-1-1 0,0-1 0,-6 4 0,-2 2-195,-2-2 0,0 0 0,0-1 0,1 0 0,-1 0 0,-25 3 0,18-4-6631</inkml:trace>
</inkml:ink>
</file>

<file path=ppt/ink/ink3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1T23:43:07.230"/>
    </inkml:context>
    <inkml:brush xml:id="br0">
      <inkml:brushProperty name="width" value="0.05" units="cm"/>
      <inkml:brushProperty name="height" value="0.05" units="cm"/>
    </inkml:brush>
  </inkml:definitions>
  <inkml:trace contextRef="#ctx0" brushRef="#br0">0 1 24575,'58'-1'0,"67"2"0,-118 1 0,2-1 0,-2 1 0,2 1 0,-1-1 0,-1 2 0,1-1 0,-1 2 0,1-2 0,-2 1 0,1 1 0,0 0 0,-1 0 0,0 0 0,0 1 0,-1-1 0,2 2 0,5 11 0,8 12 0,-2-1 0,25 57 0,-39-78 0,12 31 0,-1 1 0,-2 0 0,-2 0 0,-2 1 0,-2 0 0,3 52 0,-8 258 0,-6-171 0,1-59 0,-4-1 0,-31 156 0,28-224 0,-48 284 0,44-230 0,0 128 0,22-9 0,-3-180 0,0 2 0,25 81 0,82 187 0,-107-303 0,1 0 0,-1-2 0,2 1 0,0 0 0,-1-1 0,3 0 0,-1-1 0,-1 1 0,3-3 0,0 3 0,-1-2 0,1-2 0,1 3 0,-1-3 0,0-1 0,1 1 0,2-1 0,-3 0 0,2-1 0,21 6 0,26 3 0,-2-2 0,1-4 0,85 2 0,-138-9 0,27 3 0,-26 3 0,-15 6 0,-31 30 0,-2-4 0,-55 39 0,80-62 0,-1 0 0,3 1 0,-1 1 0,2 0 0,1 1 0,-22 36 0,2-5 0,24-35 0,2-1 0,-2 2 0,3 0 0,-2 0 0,3 0 0,0 2 0,0-2 0,-2 27 0,2 4 0,1 81 0,5-116 0,-13 188 0,-1-19 0,13-148 0,3-2 0,-1 1 0,13 56 0,15 26 0,24 112 0,-41-133 0,29 159 0,-28-191 0,2 1 0,28 65 0,-8-37 0,108 286 0,-120-301 0,-4 1 0,-4 1 0,9 93 0,-15 30 0,14 102 0,134 416 0,-109-533 0,-24-68 0,-5 2 0,-5-1 0,-5 2 0,-5 0 0,-5 0 0,-26 196 0,-4-49 0,-48 279 0,66-486 0,-4-4 0,-23 61 0,29-91 0,-3 0 0,2-1 0,-3-2 0,-1 2 0,-1-2 0,-33 37 0,26-35 0,-4 0 0,0-2 0,1-1 0,-3-1 0,0-1 0,-47 21 0,52-29 0,0-2 0,-1 0 0,0-2 0,0 0 0,0-2 0,-1-2 0,1 0 0,-1-1 0,-38-3 0,52 0-227,-1 0-1,3-2 1,-2 1-1,0-2 1,-11-4-1,-11-7-6598</inkml:trace>
</inkml:ink>
</file>

<file path=ppt/ink/ink3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5:38.524"/>
    </inkml:context>
    <inkml:brush xml:id="br0">
      <inkml:brushProperty name="width" value="0.05" units="cm"/>
      <inkml:brushProperty name="height" value="0.05" units="cm"/>
      <inkml:brushProperty name="color" value="#0000FF"/>
    </inkml:brush>
  </inkml:definitions>
  <inkml:trace contextRef="#ctx0" brushRef="#br0">1 1 24575,'3'1'0,"-1"-1"0,1 1 0,0 0 0,-1 0 0,1 0 0,-1 1 0,1-1 0,-1 1 0,0-1 0,0 1 0,1 0 0,-1-1 0,0 1 0,-1 0 0,4 4 0,25 35 0,-20-22 0,-1 0 0,-1 0 0,0 1 0,-2 0 0,0 1 0,5 37 0,-7-21 0,-1 1 0,-3 0 0,-4 52 0,-25 114 0,9-82 0,15-86 0,-16 143 0,19-141 0,2 1 0,7 64 0,-4-85 0,1 0 0,1 0 0,0-1 0,2 1 0,12 25 0,54 77 0,-69-114 0,0 0 0,0-1 0,1 0 0,-1 0 0,1 0 0,1 0 0,-1-1 0,1 0 0,0 0 0,-1 0 0,2-1 0,6 3 0,4 0 0,0 0 0,1-2 0,23 3 0,-24-4 0,-11-2 0,14 2 0,-1 2 0,30 9 0,-46-13 0,0 0 0,0 0 0,0 0 0,0 0 0,0 1 0,0-1 0,-1 1 0,1 0 0,0 0 0,-1 0 0,1 0 0,-1 0 0,0 1 0,0-1 0,0 1 0,0 0 0,0-1 0,0 1 0,-1 0 0,1 0 0,-1 0 0,0 0 0,1 5 0,-2-6 0,0 0 0,-1 0 0,1-1 0,-1 1 0,0 0 0,1 0 0,-1-1 0,0 1 0,0 0 0,0-1 0,0 1 0,0-1 0,-1 0 0,1 1 0,0-1 0,-1 0 0,1 0 0,-1 1 0,1-1 0,-1 0 0,1-1 0,-1 1 0,0 0 0,-3 1 0,-49 16 0,46-15 0,-19 4 0,7-2 0,1 1 0,-1 1 0,-28 14 0,43-19 0,0 1 0,0 0 0,0 1 0,1-1 0,-1 1 0,1 0 0,0 0 0,0 0 0,1 1 0,-1-1 0,1 1 0,0 0 0,0 0 0,1 0 0,-1 0 0,1 1 0,-2 7 0,-1 19 0,1 0 0,1 0 0,2 0 0,5 51 0,-1 3 0,-4-58 0,2-1 0,1 1 0,1 0 0,1-1 0,1 0 0,2 0 0,18 48 0,-13-50 0,-4-8 0,0-1 0,-2 1 0,1 0 0,-2 1 0,0-1 0,-1 1 0,2 25 0,-5-1 0,-7 72 0,3-93 0,0-1 0,-2 0 0,-1-1 0,0 1 0,-14 29 0,13-35 0,0 0 0,0 0 0,-1-1 0,-1 0 0,0 0 0,-1-1 0,0-1 0,-1 1 0,0-2 0,-1 1 0,0-2 0,-14 9 0,-9 6 37,24-15-504,0-1-1,-22 10 1,18-11-6359</inkml:trace>
</inkml:ink>
</file>

<file path=ppt/ink/ink3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5:45.148"/>
    </inkml:context>
    <inkml:brush xml:id="br0">
      <inkml:brushProperty name="width" value="0.05" units="cm"/>
      <inkml:brushProperty name="height" value="0.05" units="cm"/>
      <inkml:brushProperty name="color" value="#0000FF"/>
    </inkml:brush>
  </inkml:definitions>
  <inkml:trace contextRef="#ctx0" brushRef="#br0">1 1 24575,'1'4'0,"1"-1"0,1 1 0,-1 0 0,0-1 0,1 1 0,0-1 0,0 0 0,0 0 0,0 0 0,0 0 0,0-1 0,4 3 0,6 6 0,9 8 0,-2 2 0,0 0 0,-2 1 0,0 1 0,-1 0 0,-1 2 0,18 38 0,-23-34 0,0 1 0,-2 0 0,-2 0 0,5 38 0,6 127 0,-14 170 0,-5-244 0,-1-87 0,-10 57 0,7-65 0,1 0 0,2 1 0,0 45 0,3-65 0,1 1 0,0-1 0,0 0 0,0 0 0,1 0 0,0 0 0,0 0 0,1-1 0,0 1 0,0-1 0,1 0 0,-1 0 0,1 0 0,0-1 0,1 0 0,0 0 0,-1 0 0,2-1 0,-1 1 0,11 4 0,-1-1 0,0 0 0,0-1 0,0-1 0,1-1 0,0-1 0,0 0 0,32 3 0,-41-7 0,32 6 0,-39-6 0,0 0 0,0 1 0,-1-1 0,1 0 0,0 1 0,0-1 0,0 0 0,-1 1 0,1-1 0,0 1 0,-1-1 0,1 1 0,0-1 0,-1 1 0,1 0 0,-1-1 0,1 1 0,-1 0 0,1 0 0,-1-1 0,1 1 0,-1 0 0,0 0 0,1-1 0,-1 1 0,0 0 0,0 0 0,0 0 0,0 0 0,1-1 0,-1 1 0,0 0 0,-1 0 0,1 0 0,0 0 0,0 0 0,0-1 0,0 1 0,-1 2 0,-3 5 0,0 0 0,-1 0 0,0 0 0,0 0 0,-1-1 0,0 0 0,0 0 0,-1 0 0,0-1 0,-8 6 0,-8 6 0,-51 28 0,74-45 0,-12 5 0,1 0 0,0 1 0,0 0 0,-12 12 0,19-15 0,1 0 0,-1 1 0,1-1 0,0 1 0,1-1 0,-1 1 0,1 0 0,-1 0 0,2 1 0,-1-1 0,0 0 0,0 11 0,-2 23 0,1-1 0,6 74 0,1-26 0,-2-66 0,1 1 0,1-1 0,1 0 0,1 0 0,0-1 0,15 29 0,3 13 0,9 19 0,-22-57 0,-2 1 0,0 0 0,-1 1 0,8 43 0,-4 7 0,-6-46 0,3 58 0,-8-40 0,-4 183 0,2-207 0,-2-1 0,-1 0 0,-11 40 0,11-50 0,-1 0 0,-1 0 0,1-1 0,-2 0 0,0 0 0,0 0 0,-1-1 0,-11 12 0,4-6 24,-1-1 0,0-1 0,-1-1 0,-31 19 0,37-25-173,-1-2 1,1 0-1,-1 0 1,0-1-1,0-1 1,0 0-1,0 0 1,-1-1-1,-18 0 1,8-2-6678</inkml:trace>
</inkml:ink>
</file>

<file path=ppt/ink/ink3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7:45.645"/>
    </inkml:context>
    <inkml:brush xml:id="br0">
      <inkml:brushProperty name="width" value="0.05" units="cm"/>
      <inkml:brushProperty name="height" value="0.05" units="cm"/>
      <inkml:brushProperty name="color" value="#0000FF"/>
    </inkml:brush>
  </inkml:definitions>
  <inkml:trace contextRef="#ctx0" brushRef="#br0">0 0 24575,'8'1'0,"0"0"0,-1 0 0,1 1 0,-1 0 0,0 0 0,0 0 0,1 1 0,-2 0 0,1 1 0,0 0 0,-1 0 0,8 5 0,1 4 0,1 0 0,-2 0 0,18 22 0,7 16 0,-2 1 0,-2 2 0,-3 2 0,-2 1 0,32 87 0,-51-108 0,-1 1 0,-3 0 0,0 1 0,-3 0 0,1 41 0,3 26 0,0-21 0,8 63 0,8-26 0,-10-61 0,-4 0 0,5 88 0,-13-114 0,1-1 0,2 0 0,16 63 0,44 90 0,-20-60 0,-41-114 0,1-1 0,-1 0 0,2-1 0,0 1 0,0-1 0,1 0 0,0-1 0,0 0 0,1 0 0,1 0 0,-1-1 0,18 12 0,-13-11 0,1-1 0,0 0 0,1-1 0,-1-1 0,1-1 0,0 0 0,1 0 0,-1-2 0,19 3 0,14-5 0,-40-2 0,-1 0 0,1 1 0,-1 0 0,1 1 0,0 0 0,-1 0 0,1 1 0,-1-1 0,0 2 0,8 2 0,-14-4 0,0-1 0,1 1 0,-1 0 0,0 0 0,0 0 0,1 0 0,-1 1 0,0-1 0,0 0 0,-1 0 0,1 1 0,0-1 0,0 0 0,0 1 0,-1-1 0,1 1 0,-1-1 0,1 1 0,-1-1 0,0 1 0,1-1 0,-1 1 0,0-1 0,0 1 0,0-1 0,0 1 0,-1 0 0,1-1 0,0 1 0,0-1 0,-1 1 0,1-1 0,-1 1 0,0-1 0,1 0 0,-1 1 0,0-1 0,0 0 0,0 1 0,0-1 0,-1 1 0,-3 5 0,0-1 0,-1-1 0,1 1 0,-1-1 0,-1 0 0,-11 8 0,-6-1 0,-1 0 0,-1-2 0,0-1 0,0-1 0,-53 9 0,54-12 0,-2 4 0,1 0 0,0 2 0,1 0 0,0 2 0,1 1 0,0 1 0,-28 24 0,45-34 0,1 1 0,0 0 0,0 1 0,1-1 0,0 1 0,0 0 0,0 0 0,1 1 0,0 0 0,1-1 0,0 1 0,0 0 0,0 1 0,1-1 0,0 0 0,0 11 0,-1 13 0,2 1 0,5 61 0,-3-79 0,3 19 0,2 0 0,2 0 0,1-1 0,19 47 0,-13-39 0,-1 0 0,8 48 0,-1 40 0,-5 1 0,-1 146 0,-16 220 0,0-489 0,1-1 0,-1 1 0,-1 0 0,1 0 0,-1-1 0,0 1 0,-1-1 0,0 1 0,0-1 0,0 0 0,0 0 0,-1 0 0,0-1 0,-1 1 0,1-1 0,-8 6 0,-5 5 0,-1-1 0,-1-1 0,-31 18 0,35-24-170,-1 0-1,0 0 0,0-2 1,0 0-1,-1 0 0,0-2 1,-31 5-1,28-8-6655</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7T22:46:05.020"/>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3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8:18.944"/>
    </inkml:context>
    <inkml:brush xml:id="br0">
      <inkml:brushProperty name="width" value="0.05" units="cm"/>
      <inkml:brushProperty name="height" value="0.05" units="cm"/>
      <inkml:brushProperty name="color" value="#0000FF"/>
    </inkml:brush>
  </inkml:definitions>
  <inkml:trace contextRef="#ctx0" brushRef="#br0">0 0 24575,'9'1'0,"-1"0"0,0 0 0,0 1 0,0 0 0,0 1 0,0-1 0,-1 1 0,1 1 0,-1 0 0,0 0 0,0 0 0,8 6 0,2 4 0,-1 0 0,0 1 0,19 22 0,7 18 0,-2 2 0,-3 1 0,-2 2 0,-3 2 0,36 94 0,-56-117 0,-2 1 0,-2 0 0,-1 1 0,-2 0 0,0 45 0,4 27 0,-1-23 0,10 70 0,8-29 0,-12-67 0,-2 1 0,4 96 0,-14-125 0,2 0 0,1 0 0,18 67 0,46 99 0,-19-66 0,-46-123 0,1-1 0,0-1 0,1 1 0,0-1 0,1 0 0,0 0 0,1-1 0,0 0 0,1 0 0,0-1 0,0 0 0,19 13 0,-14-13 0,1 0 0,0-1 0,1-1 0,0 0 0,0-1 0,0 0 0,1-2 0,-1 0 0,21 2 0,15-5 0,-44-2 0,0 1 0,1-1 0,-1 2 0,0-1 0,0 1 0,1 0 0,-1 1 0,0 0 0,-1 0 0,9 4 0,-14-5 0,-1 0 0,1 0 0,-1 0 0,0 0 0,0 0 0,1 0 0,-1 1 0,0-1 0,0 0 0,0 1 0,0-1 0,0 0 0,0 1 0,-1-1 0,1 1 0,0 0 0,-1-1 0,1 1 0,-1-1 0,0 1 0,1 0 0,-1-1 0,0 1 0,0 0 0,0 0 0,0-1 0,-1 1 0,1 0 0,0-1 0,-1 1 0,1 0 0,-1-1 0,1 1 0,-1-1 0,0 1 0,0-1 0,1 1 0,-1-1 0,0 0 0,0 1 0,-2 0 0,-2 5 0,-1 0 0,0-1 0,0 0 0,-1 0 0,1-1 0,-14 8 0,-6 1 0,-1-2 0,-1 0 0,0-2 0,-1-2 0,-56 10 0,58-12 0,-2 3 0,1 1 0,0 2 0,0 0 0,2 2 0,-1 1 0,2 1 0,-32 26 0,50-36 0,1 1 0,-1-1 0,1 1 0,0 0 0,0 1 0,1-1 0,0 1 0,1 0 0,-1 1 0,2-1 0,-1 1 0,1-1 0,0 1 0,1 0 0,0 0 0,-1 12 0,0 14 0,2 0 0,5 67 0,-3-86 0,4 21 0,2 0 0,1-1 0,2 0 0,20 50 0,-13-42 0,-3 1 0,10 52 0,-1 42 0,-6 1 0,-1 159 0,-17 237 0,1-529 0,-1 1 0,0-1 0,0 0 0,-1 1 0,0-1 0,-1 0 0,1 0 0,-1 0 0,-1-1 0,1 1 0,-1-1 0,0 1 0,-1-1 0,1 0 0,-1-1 0,-8 8 0,-5 3 0,-2 1 0,0-2 0,-34 19 0,37-24-170,0-2-1,0 0 0,0-1 1,-1 0-1,0-1 0,-1-2 1,-32 6-1,29-9-6655</inkml:trace>
</inkml:ink>
</file>

<file path=ppt/ink/ink3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9:16.929"/>
    </inkml:context>
    <inkml:brush xml:id="br0">
      <inkml:brushProperty name="width" value="0.05" units="cm"/>
      <inkml:brushProperty name="height" value="0.05" units="cm"/>
      <inkml:brushProperty name="color" value="#0000FF"/>
    </inkml:brush>
  </inkml:definitions>
  <inkml:trace contextRef="#ctx0" brushRef="#br0">289 0 24575,'3'2'0,"-1"-1"0,0 0 0,0 0 0,0 1 0,0-1 0,0 1 0,0 0 0,0-1 0,0 1 0,-1 0 0,1 0 0,-1 0 0,1 1 0,-1-1 0,2 3 0,1 2 0,6 9 0,-1 0 0,0 1 0,-2 0 0,0 1 0,0-1 0,-2 1 0,0 0 0,-1 1 0,-1-1 0,0 26 0,-1-14 0,-2 0 0,-2 1 0,-1-1 0,-1 0 0,-13 49 0,0-23 0,-1-1 0,-4 0 0,-1-2 0,-46 76 0,-53 71 0,109-178 0,2 0 0,0 1 0,1 0 0,2 1 0,-8 31 0,6-10 0,2 1 0,-2 46 0,10-79 0,0 0 0,1 1 0,0-1 0,1 1 0,1-1 0,0 0 0,1 0 0,0-1 0,1 1 0,0-1 0,1 0 0,1 0 0,0 0 0,9 12 0,1-3 0,1-1 0,0-1 0,1 0 0,1-1 0,1-1 0,26 16 0,-14-15 0,1-1 0,0-1 0,1-2 0,61 15 0,55 23 0,-149-51 0,12 4 0,-2 1 0,1 0 0,-1 1 0,0 0 0,17 14 0,-27-19 0,0 0 0,0 0 0,0 0 0,0 0 0,0 0 0,-1 0 0,1 1 0,-1-1 0,0 1 0,0-1 0,0 1 0,0-1 0,0 1 0,0 0 0,0-1 0,-1 1 0,0 0 0,1 0 0,-1 0 0,0-1 0,-1 1 0,1 0 0,0 0 0,-1-1 0,1 1 0,-1 0 0,0-1 0,0 1 0,0 0 0,0-1 0,0 1 0,-1-1 0,1 0 0,-4 4 0,0 0 0,1 0 0,-1-1 0,-1 0 0,1 0 0,-1 0 0,0-1 0,0 0 0,0 0 0,-1 0 0,-6 2 0,-15 6 0,-32 9 0,24-10 0,-176 73 0,191-75 0,13-6 0,1 1 0,-1 0 0,1 0 0,0 1 0,0 0 0,1 0 0,0 0 0,0 1 0,0 0 0,0 0 0,1 0 0,-9 14 0,9-10 0,0 0 0,1 0 0,0 0 0,0 1 0,1-1 0,1 1 0,0 0 0,-2 20 0,4-10 0,1-1 0,0 1 0,1-1 0,2 0 0,0 0 0,1 0 0,0 0 0,2-1 0,1 1 0,9 17 0,17 24 0,2-1 0,47 57 0,-68-98 0,15 20 0,36 59 0,-58-85 0,-1 1 0,0 0 0,-2 1 0,1 0 0,-2-1 0,0 1 0,0 1 0,1 27 0,-4-1 0,-2 1 0,-1-1 0,-3 1 0,-1-1 0,-3 0 0,-13 43 0,13-64 0,-19 38 0,2-7 0,22-42-50,0-1-1,-1 1 1,0-1-1,-1 0 0,0-1 1,0 1-1,0-1 1,-1 0-1,-1-1 1,1 0-1,-1 0 0,0 0 1,-1-1-1,0 0 1,0-1-1,0 0 1,0 0-1,-1-1 0,0-1 1,0 1-1,0-1 1,0-1-1,0 0 1,0-1-1,-1 0 1,-18 0-1,6-1-6775</inkml:trace>
</inkml:ink>
</file>

<file path=ppt/ink/ink3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9:21.907"/>
    </inkml:context>
    <inkml:brush xml:id="br0">
      <inkml:brushProperty name="width" value="0.05" units="cm"/>
      <inkml:brushProperty name="height" value="0.05" units="cm"/>
      <inkml:brushProperty name="color" value="#0000FF"/>
    </inkml:brush>
  </inkml:definitions>
  <inkml:trace contextRef="#ctx0" brushRef="#br0">439 18 24575,'0'-1'0,"0"0"0,0 1 0,0-1 0,0 0 0,1 0 0,-1 1 0,0-1 0,0 0 0,1 0 0,-1 1 0,0-1 0,1 1 0,-1-1 0,1 0 0,-1 1 0,1-1 0,-1 1 0,1-1 0,-1 1 0,1-1 0,-1 1 0,1-1 0,0 1 0,-1 0 0,1-1 0,0 1 0,0 0 0,-1-1 0,1 1 0,0 0 0,-1 0 0,1 0 0,0 0 0,0 0 0,-1 0 0,1 0 0,0 0 0,0 0 0,-1 0 0,1 0 0,0 0 0,0 0 0,-1 1 0,1-1 0,1 1 0,1 0 0,1 0 0,-1 0 0,1 0 0,-1 1 0,0-1 0,1 1 0,-1 0 0,4 3 0,2 4 0,-1 1 0,-1-1 0,1 2 0,-2-1 0,1 1 0,-2 0 0,1 0 0,-1 0 0,-1 1 0,4 17 0,0 6 0,-1 0 0,2 49 0,-7-50 0,-2-1 0,-1 1 0,-2-1 0,-2 1 0,0-1 0,-3-1 0,-10 33 0,-9 7 0,-69 131 0,-12-6 0,94-172 0,1 1 0,1 1 0,1 0 0,1 1 0,2 0 0,1 0 0,1 1 0,-3 44 0,6-18 0,3 0 0,3 0 0,14 87 0,-8-82 0,-5-24 0,1-1 0,2 0 0,2 0 0,1-1 0,18 42 0,-25-69 0,2 0 0,-1-1 0,1 1 0,0-1 0,0 0 0,0-1 0,1 1 0,0-1 0,0 0 0,1-1 0,-1 1 0,1-1 0,0-1 0,0 1 0,0-1 0,1 0 0,-1-1 0,1 0 0,8 2 0,16 1 0,0-2 0,0-1 0,47-3 0,0 1 0,-75 0 0,0 1 0,0-1 0,0 1 0,1 0 0,-1 0 0,0 0 0,4 3 0,-8-4 0,0 0 0,1 0 0,-1 0 0,0 0 0,1 1 0,-1-1 0,0 0 0,0 0 0,0 0 0,1 0 0,-1 1 0,0-1 0,0 0 0,1 0 0,-1 1 0,0-1 0,0 0 0,0 0 0,0 1 0,0-1 0,1 0 0,-1 0 0,0 1 0,0-1 0,0 0 0,0 1 0,0-1 0,0 0 0,0 1 0,0-1 0,0 0 0,0 0 0,0 1 0,0 0 0,-1 0 0,0 0 0,0 0 0,0 0 0,0 0 0,-1-1 0,1 1 0,0 0 0,0 0 0,0-1 0,-1 1 0,1-1 0,0 1 0,-2 0 0,-73 23 0,-156 27 0,-35 10 0,257-58 0,1 1 0,-1 0 0,1 0 0,0 1 0,0 0 0,0 0 0,1 1 0,0 0 0,0 1 0,0-1 0,1 2 0,0-1 0,1 1 0,-1 0 0,2 0 0,-1 1 0,1 0 0,0 0 0,1 0 0,-4 11 0,7-16 0,1 0 0,-1 0 0,1 0 0,0-1 0,1 1 0,-1 0 0,0 0 0,1 0 0,0 0 0,0-1 0,0 1 0,1 0 0,-1-1 0,1 1 0,0-1 0,-1 1 0,2-1 0,-1 0 0,3 4 0,7 6 0,-1-1 0,2 0 0,13 10 0,-16-13 0,206 187 0,-203-181 0,-1 1 0,0 1 0,15 31 0,5 6 0,-14-19 0,0 0 0,-3 0 0,22 73 0,-30-87 0,4 13 0,-2-1 0,-1 1 0,7 66 0,-14-87 0,-1 0 0,0 0 0,-1-1 0,-1 1 0,0 0 0,0 0 0,-1-1 0,-1 0 0,0 0 0,-1 0 0,0 0 0,-1 0 0,-13 19 0,5-14 19,0-2 0,-1 0-1,-1-1 1,0 0 0,-1-1-1,-21 12 1,18-12-318,0 1-1,1 0 1,1 2 0,-23 24 0,32-28-6527</inkml:trace>
</inkml:ink>
</file>

<file path=ppt/ink/ink3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9:27.002"/>
    </inkml:context>
    <inkml:brush xml:id="br0">
      <inkml:brushProperty name="width" value="0.05" units="cm"/>
      <inkml:brushProperty name="height" value="0.05" units="cm"/>
      <inkml:brushProperty name="color" value="#0000FF"/>
    </inkml:brush>
  </inkml:definitions>
  <inkml:trace contextRef="#ctx0" brushRef="#br0">1 1 24575,'6'-1'0,"1"1"0,-1 1 0,1-1 0,-1 1 0,0 0 0,1 1 0,-1-1 0,0 1 0,0 1 0,0-1 0,0 1 0,0 0 0,-1 0 0,1 1 0,-1 0 0,0 0 0,0 0 0,0 0 0,-1 1 0,1 0 0,-1 0 0,0 0 0,6 10 0,2 4 0,0 0 0,-2 1 0,11 25 0,-18-35 0,1-1 0,-2 2 0,1-1 0,-1 0 0,-1 0 0,0 1 0,0-1 0,-1 1 0,-2 13 0,-29 148 0,11-68 0,-5-13 0,18-67 0,0 0 0,-6 47 0,11-29 0,2 0 0,1 0 0,14 78 0,-9-78 0,-4-23 0,1-1 0,10 34 0,-11-45 0,1 0 0,0 0 0,1-1 0,0 1 0,0-1 0,0 0 0,0 0 0,1 0 0,0 0 0,10 7 0,2 2 0,8 6 0,0-1 0,32 19 0,-48-34 0,1 0 0,0 0 0,0-1 0,0 0 0,1-1 0,-1 0 0,1 0 0,0-1 0,0-1 0,12 0 0,-15-1 0,-1 1 0,1-1 0,-1 1 0,13 4 0,-19-5 0,1 0 0,-1 0 0,0 1 0,0-1 0,0 1 0,1-1 0,-1 1 0,0-1 0,0 1 0,0 0 0,0 0 0,0-1 0,0 1 0,0 0 0,0 0 0,-1 0 0,1 0 0,0 0 0,0 0 0,-1 0 0,1 0 0,-1 0 0,1 1 0,-1-1 0,1 0 0,-1 0 0,0 1 0,1-1 0,-1 0 0,0 0 0,0 1 0,0-1 0,0 0 0,0 0 0,0 1 0,-1 1 0,0-1 0,0 0 0,0 0 0,0 0 0,-1 0 0,1 0 0,-1 0 0,1 0 0,-1-1 0,1 1 0,-1 0 0,0-1 0,0 0 0,0 1 0,-3 1 0,-35 17 0,26-13 0,-5 2 0,1 0 0,1 2 0,-29 22 0,41-29 0,0 0 0,0 1 0,1 0 0,0 0 0,0 0 0,0 1 0,0-1 0,1 1 0,0 0 0,0 0 0,1 0 0,-1 0 0,1 1 0,1-1 0,-2 12 0,1 1 0,1-1 0,1 0 0,1 1 0,1-1 0,0 0 0,2 0 0,0 0 0,1 0 0,0 0 0,2-1 0,0 0 0,1-1 0,0 1 0,2-1 0,17 23 0,1-3 0,-14-20 0,-1 0 0,-1 1 0,-1 0 0,0 0 0,-1 2 0,15 37 0,-20-38 0,7 21 0,-1 0 0,-2 1 0,-2 0 0,4 71 0,-11-105 0,0 23 0,-1 0 0,-9 53 0,9-75 0,-1 1 0,0 0 0,-1-1 0,1 1 0,-2-1 0,1 1 0,-1-1 0,0-1 0,-1 1 0,1 0 0,-1-1 0,0 0 0,-1 0 0,0-1 0,-8 7 0,-9 3 0,0-1 0,-1-1 0,-1-2 0,0 0 0,-1-1 0,0-2 0,-1-1 0,1-1 0,-1-1 0,0-1 0,-1-1 0,1-2 0,-32-2 0,31 0-1365,4 0-5461</inkml:trace>
</inkml:ink>
</file>

<file path=ppt/ink/ink3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9:27.002"/>
    </inkml:context>
    <inkml:brush xml:id="br0">
      <inkml:brushProperty name="width" value="0.05" units="cm"/>
      <inkml:brushProperty name="height" value="0.05" units="cm"/>
      <inkml:brushProperty name="color" value="#0000FF"/>
    </inkml:brush>
  </inkml:definitions>
  <inkml:trace contextRef="#ctx0" brushRef="#br0">1 1 24575,'6'-1'0,"1"1"0,-1 1 0,1-1 0,-1 1 0,0 0 0,1 1 0,-1-1 0,0 1 0,0 1 0,0-1 0,0 1 0,0 0 0,-1 0 0,1 1 0,-1 0 0,0 0 0,0 0 0,0 0 0,-1 1 0,1 0 0,-1 0 0,0 0 0,6 10 0,2 4 0,0 0 0,-2 1 0,11 25 0,-18-35 0,1-1 0,-2 2 0,1-1 0,-1 0 0,-1 0 0,0 1 0,0-1 0,-1 1 0,-2 13 0,-29 148 0,11-68 0,-5-13 0,18-67 0,0 0 0,-6 47 0,11-29 0,2 0 0,1 0 0,14 78 0,-9-78 0,-4-23 0,1-1 0,10 34 0,-11-45 0,1 0 0,0 0 0,1-1 0,0 1 0,0-1 0,0 0 0,0 0 0,1 0 0,0 0 0,10 7 0,2 2 0,8 6 0,0-1 0,32 19 0,-48-34 0,1 0 0,0 0 0,0-1 0,0 0 0,1-1 0,-1 0 0,1 0 0,0-1 0,0-1 0,12 0 0,-15-1 0,-1 1 0,1-1 0,-1 1 0,13 4 0,-19-5 0,1 0 0,-1 0 0,0 1 0,0-1 0,0 1 0,1-1 0,-1 1 0,0-1 0,0 1 0,0 0 0,0 0 0,0-1 0,0 1 0,0 0 0,0 0 0,-1 0 0,1 0 0,0 0 0,0 0 0,-1 0 0,1 0 0,-1 0 0,1 1 0,-1-1 0,1 0 0,-1 0 0,0 1 0,1-1 0,-1 0 0,0 0 0,0 1 0,0-1 0,0 0 0,0 0 0,0 1 0,-1 1 0,0-1 0,0 0 0,0 0 0,0 0 0,-1 0 0,1 0 0,-1 0 0,1 0 0,-1-1 0,1 1 0,-1 0 0,0-1 0,0 0 0,0 1 0,-3 1 0,-35 17 0,26-13 0,-5 2 0,1 0 0,1 2 0,-29 22 0,41-29 0,0 0 0,0 1 0,1 0 0,0 0 0,0 0 0,0 1 0,0-1 0,1 1 0,0 0 0,0 0 0,1 0 0,-1 0 0,1 1 0,1-1 0,-2 12 0,1 1 0,1-1 0,1 0 0,1 1 0,1-1 0,0 0 0,2 0 0,0 0 0,1 0 0,0 0 0,2-1 0,0 0 0,1-1 0,0 1 0,2-1 0,17 23 0,1-3 0,-14-20 0,-1 0 0,-1 1 0,-1 0 0,0 0 0,-1 2 0,15 37 0,-20-38 0,7 21 0,-1 0 0,-2 1 0,-2 0 0,4 71 0,-11-105 0,0 23 0,-1 0 0,-9 53 0,9-75 0,-1 1 0,0 0 0,-1-1 0,1 1 0,-2-1 0,1 1 0,-1-1 0,0-1 0,-1 1 0,1 0 0,-1-1 0,0 0 0,-1 0 0,0-1 0,-8 7 0,-9 3 0,0-1 0,-1-1 0,-1-2 0,0 0 0,-1-1 0,0-2 0,-1-1 0,1-1 0,-1-1 0,0-1 0,-1-1 0,1-2 0,-32-2 0,31 0-1365,4 0-5461</inkml:trace>
</inkml:ink>
</file>

<file path=ppt/ink/ink3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5:38.524"/>
    </inkml:context>
    <inkml:brush xml:id="br0">
      <inkml:brushProperty name="width" value="0.05" units="cm"/>
      <inkml:brushProperty name="height" value="0.05" units="cm"/>
      <inkml:brushProperty name="color" value="#0000FF"/>
    </inkml:brush>
  </inkml:definitions>
  <inkml:trace contextRef="#ctx0" brushRef="#br0">1 1 24575,'3'1'0,"-1"-1"0,1 1 0,0 0 0,-1 0 0,1 0 0,-1 1 0,1-1 0,-1 1 0,0-1 0,0 1 0,1 0 0,-1-1 0,0 1 0,-1 0 0,4 4 0,25 35 0,-20-22 0,-1 0 0,-1 0 0,0 1 0,-2 0 0,0 1 0,5 37 0,-7-21 0,-1 1 0,-3 0 0,-4 52 0,-25 114 0,9-82 0,15-86 0,-16 143 0,19-141 0,2 1 0,7 64 0,-4-85 0,1 0 0,1 0 0,0-1 0,2 1 0,12 25 0,54 77 0,-69-114 0,0 0 0,0-1 0,1 0 0,-1 0 0,1 0 0,1 0 0,-1-1 0,1 0 0,0 0 0,-1 0 0,2-1 0,6 3 0,4 0 0,0 0 0,1-2 0,23 3 0,-24-4 0,-11-2 0,14 2 0,-1 2 0,30 9 0,-46-13 0,0 0 0,0 0 0,0 0 0,0 0 0,0 1 0,0-1 0,-1 1 0,1 0 0,0 0 0,-1 0 0,1 0 0,-1 0 0,0 1 0,0-1 0,0 1 0,0 0 0,0-1 0,0 1 0,-1 0 0,1 0 0,-1 0 0,0 0 0,1 5 0,-2-6 0,0 0 0,-1 0 0,1-1 0,-1 1 0,0 0 0,1 0 0,-1-1 0,0 1 0,0 0 0,0-1 0,0 1 0,0-1 0,-1 0 0,1 1 0,0-1 0,-1 0 0,1 0 0,-1 1 0,1-1 0,-1 0 0,1-1 0,-1 1 0,0 0 0,-3 1 0,-49 16 0,46-15 0,-19 4 0,7-2 0,1 1 0,-1 1 0,-28 14 0,43-19 0,0 1 0,0 0 0,0 1 0,1-1 0,-1 1 0,1 0 0,0 0 0,0 0 0,1 1 0,-1-1 0,1 1 0,0 0 0,0 0 0,1 0 0,-1 0 0,1 1 0,-2 7 0,-1 19 0,1 0 0,1 0 0,2 0 0,5 51 0,-1 3 0,-4-58 0,2-1 0,1 1 0,1 0 0,1-1 0,1 0 0,2 0 0,18 48 0,-13-50 0,-4-8 0,0-1 0,-2 1 0,1 0 0,-2 1 0,0-1 0,-1 1 0,2 25 0,-5-1 0,-7 72 0,3-93 0,0-1 0,-2 0 0,-1-1 0,0 1 0,-14 29 0,13-35 0,0 0 0,0 0 0,-1-1 0,-1 0 0,0 0 0,-1-1 0,0-1 0,-1 1 0,0-2 0,-1 1 0,0-2 0,-14 9 0,-9 6 37,24-15-504,0-1-1,-22 10 1,18-11-6359</inkml:trace>
</inkml:ink>
</file>

<file path=ppt/ink/ink3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5:45.148"/>
    </inkml:context>
    <inkml:brush xml:id="br0">
      <inkml:brushProperty name="width" value="0.05" units="cm"/>
      <inkml:brushProperty name="height" value="0.05" units="cm"/>
      <inkml:brushProperty name="color" value="#0000FF"/>
    </inkml:brush>
  </inkml:definitions>
  <inkml:trace contextRef="#ctx0" brushRef="#br0">1 1 24575,'1'4'0,"1"-1"0,1 1 0,-1 0 0,0-1 0,1 1 0,0-1 0,0 0 0,0 0 0,0 0 0,0 0 0,0-1 0,4 3 0,6 6 0,9 8 0,-2 2 0,0 0 0,-2 1 0,0 1 0,-1 0 0,-1 2 0,18 38 0,-23-34 0,0 1 0,-2 0 0,-2 0 0,5 38 0,6 127 0,-14 170 0,-5-244 0,-1-87 0,-10 57 0,7-65 0,1 0 0,2 1 0,0 45 0,3-65 0,1 1 0,0-1 0,0 0 0,0 0 0,1 0 0,0 0 0,0 0 0,1-1 0,0 1 0,0-1 0,1 0 0,-1 0 0,1 0 0,0-1 0,1 0 0,0 0 0,-1 0 0,2-1 0,-1 1 0,11 4 0,-1-1 0,0 0 0,0-1 0,0-1 0,1-1 0,0-1 0,0 0 0,32 3 0,-41-7 0,32 6 0,-39-6 0,0 0 0,0 1 0,-1-1 0,1 0 0,0 1 0,0-1 0,0 0 0,-1 1 0,1-1 0,0 1 0,-1-1 0,1 1 0,0-1 0,-1 1 0,1 0 0,-1-1 0,1 1 0,-1 0 0,1 0 0,-1-1 0,1 1 0,-1 0 0,0 0 0,1-1 0,-1 1 0,0 0 0,0 0 0,0 0 0,0 0 0,1-1 0,-1 1 0,0 0 0,-1 0 0,1 0 0,0 0 0,0 0 0,0-1 0,0 1 0,-1 2 0,-3 5 0,0 0 0,-1 0 0,0 0 0,0 0 0,-1-1 0,0 0 0,0 0 0,-1 0 0,0-1 0,-8 6 0,-8 6 0,-51 28 0,74-45 0,-12 5 0,1 0 0,0 1 0,0 0 0,-12 12 0,19-15 0,1 0 0,-1 1 0,1-1 0,0 1 0,1-1 0,-1 1 0,1 0 0,-1 0 0,2 1 0,-1-1 0,0 0 0,0 11 0,-2 23 0,1-1 0,6 74 0,1-26 0,-2-66 0,1 1 0,1-1 0,1 0 0,1 0 0,0-1 0,15 29 0,3 13 0,9 19 0,-22-57 0,-2 1 0,0 0 0,-1 1 0,8 43 0,-4 7 0,-6-46 0,3 58 0,-8-40 0,-4 183 0,2-207 0,-2-1 0,-1 0 0,-11 40 0,11-50 0,-1 0 0,-1 0 0,1-1 0,-2 0 0,0 0 0,0 0 0,-1-1 0,-11 12 0,4-6 24,-1-1 0,0-1 0,-1-1 0,-31 19 0,37-25-173,-1-2 1,1 0-1,-1 0 1,0-1-1,0-1 1,0 0-1,0 0 1,-1-1-1,-18 0 1,8-2-6678</inkml:trace>
</inkml:ink>
</file>

<file path=ppt/ink/ink3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7:45.645"/>
    </inkml:context>
    <inkml:brush xml:id="br0">
      <inkml:brushProperty name="width" value="0.05" units="cm"/>
      <inkml:brushProperty name="height" value="0.05" units="cm"/>
      <inkml:brushProperty name="color" value="#0000FF"/>
    </inkml:brush>
  </inkml:definitions>
  <inkml:trace contextRef="#ctx0" brushRef="#br0">0 0 24575,'8'1'0,"0"0"0,-1 0 0,1 1 0,-1 0 0,0 0 0,0 0 0,1 1 0,-2 0 0,1 1 0,0 0 0,-1 0 0,8 5 0,1 4 0,1 0 0,-2 0 0,18 22 0,7 16 0,-2 1 0,-2 2 0,-3 2 0,-2 1 0,32 87 0,-51-108 0,-1 1 0,-3 0 0,0 1 0,-3 0 0,1 41 0,3 26 0,0-21 0,8 63 0,8-26 0,-10-61 0,-4 0 0,5 88 0,-13-114 0,1-1 0,2 0 0,16 63 0,44 90 0,-20-60 0,-41-114 0,1-1 0,-1 0 0,2-1 0,0 1 0,0-1 0,1 0 0,0-1 0,0 0 0,1 0 0,1 0 0,-1-1 0,18 12 0,-13-11 0,1-1 0,0 0 0,1-1 0,-1-1 0,1-1 0,0 0 0,1 0 0,-1-2 0,19 3 0,14-5 0,-40-2 0,-1 0 0,1 1 0,-1 0 0,1 1 0,0 0 0,-1 0 0,1 1 0,-1-1 0,0 2 0,8 2 0,-14-4 0,0-1 0,1 1 0,-1 0 0,0 0 0,0 0 0,1 0 0,-1 1 0,0-1 0,0 0 0,-1 0 0,1 1 0,0-1 0,0 0 0,0 1 0,-1-1 0,1 1 0,-1-1 0,1 1 0,-1-1 0,0 1 0,1-1 0,-1 1 0,0-1 0,0 1 0,0-1 0,0 1 0,-1 0 0,1-1 0,0 1 0,0-1 0,-1 1 0,1-1 0,-1 1 0,0-1 0,1 0 0,-1 1 0,0-1 0,0 0 0,0 1 0,0-1 0,-1 1 0,-3 5 0,0-1 0,-1-1 0,1 1 0,-1-1 0,-1 0 0,-11 8 0,-6-1 0,-1 0 0,-1-2 0,0-1 0,0-1 0,-53 9 0,54-12 0,-2 4 0,1 0 0,0 2 0,1 0 0,0 2 0,1 1 0,0 1 0,-28 24 0,45-34 0,1 1 0,0 0 0,0 1 0,1-1 0,0 1 0,0 0 0,0 0 0,1 1 0,0 0 0,1-1 0,0 1 0,0 0 0,0 1 0,1-1 0,0 0 0,0 11 0,-1 13 0,2 1 0,5 61 0,-3-79 0,3 19 0,2 0 0,2 0 0,1-1 0,19 47 0,-13-39 0,-1 0 0,8 48 0,-1 40 0,-5 1 0,-1 146 0,-16 220 0,0-489 0,1-1 0,-1 1 0,-1 0 0,1 0 0,-1-1 0,0 1 0,-1-1 0,0 1 0,0-1 0,0 0 0,0 0 0,-1 0 0,0-1 0,-1 1 0,1-1 0,-8 6 0,-5 5 0,-1-1 0,-1-1 0,-31 18 0,35-24-170,-1 0-1,0 0 0,0-2 1,0 0-1,-1 0 0,0-2 1,-31 5-1,28-8-6655</inkml:trace>
</inkml:ink>
</file>

<file path=ppt/ink/ink3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8:18.944"/>
    </inkml:context>
    <inkml:brush xml:id="br0">
      <inkml:brushProperty name="width" value="0.05" units="cm"/>
      <inkml:brushProperty name="height" value="0.05" units="cm"/>
      <inkml:brushProperty name="color" value="#0000FF"/>
    </inkml:brush>
  </inkml:definitions>
  <inkml:trace contextRef="#ctx0" brushRef="#br0">0 0 24575,'9'1'0,"-1"0"0,0 0 0,0 1 0,0 0 0,0 1 0,0-1 0,-1 1 0,1 1 0,-1 0 0,0 0 0,0 0 0,8 6 0,2 4 0,-1 0 0,0 1 0,19 22 0,7 18 0,-2 2 0,-3 1 0,-2 2 0,-3 2 0,36 94 0,-56-117 0,-2 1 0,-2 0 0,-1 1 0,-2 0 0,0 45 0,4 27 0,-1-23 0,10 70 0,8-29 0,-12-67 0,-2 1 0,4 96 0,-14-125 0,2 0 0,1 0 0,18 67 0,46 99 0,-19-66 0,-46-123 0,1-1 0,0-1 0,1 1 0,0-1 0,1 0 0,0 0 0,1-1 0,0 0 0,1 0 0,0-1 0,0 0 0,19 13 0,-14-13 0,1 0 0,0-1 0,1-1 0,0 0 0,0-1 0,0 0 0,1-2 0,-1 0 0,21 2 0,15-5 0,-44-2 0,0 1 0,1-1 0,-1 2 0,0-1 0,0 1 0,1 0 0,-1 1 0,0 0 0,-1 0 0,9 4 0,-14-5 0,-1 0 0,1 0 0,-1 0 0,0 0 0,0 0 0,1 0 0,-1 1 0,0-1 0,0 0 0,0 1 0,0-1 0,0 0 0,0 1 0,-1-1 0,1 1 0,0 0 0,-1-1 0,1 1 0,-1-1 0,0 1 0,1 0 0,-1-1 0,0 1 0,0 0 0,0 0 0,0-1 0,-1 1 0,1 0 0,0-1 0,-1 1 0,1 0 0,-1-1 0,1 1 0,-1-1 0,0 1 0,0-1 0,1 1 0,-1-1 0,0 0 0,0 1 0,-2 0 0,-2 5 0,-1 0 0,0-1 0,0 0 0,-1 0 0,1-1 0,-14 8 0,-6 1 0,-1-2 0,-1 0 0,0-2 0,-1-2 0,-56 10 0,58-12 0,-2 3 0,1 1 0,0 2 0,0 0 0,2 2 0,-1 1 0,2 1 0,-32 26 0,50-36 0,1 1 0,-1-1 0,1 1 0,0 0 0,0 1 0,1-1 0,0 1 0,1 0 0,-1 1 0,2-1 0,-1 1 0,1-1 0,0 1 0,1 0 0,0 0 0,-1 12 0,0 14 0,2 0 0,5 67 0,-3-86 0,4 21 0,2 0 0,1-1 0,2 0 0,20 50 0,-13-42 0,-3 1 0,10 52 0,-1 42 0,-6 1 0,-1 159 0,-17 237 0,1-529 0,-1 1 0,0-1 0,0 0 0,-1 1 0,0-1 0,-1 0 0,1 0 0,-1 0 0,-1-1 0,1 1 0,-1-1 0,0 1 0,-1-1 0,1 0 0,-1-1 0,-8 8 0,-5 3 0,-2 1 0,0-2 0,-34 19 0,37-24-170,0-2-1,0 0 0,0-1 1,-1 0-1,0-1 0,-1-2 1,-32 6-1,29-9-6655</inkml:trace>
</inkml:ink>
</file>

<file path=ppt/ink/ink3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9:16.929"/>
    </inkml:context>
    <inkml:brush xml:id="br0">
      <inkml:brushProperty name="width" value="0.05" units="cm"/>
      <inkml:brushProperty name="height" value="0.05" units="cm"/>
      <inkml:brushProperty name="color" value="#0000FF"/>
    </inkml:brush>
  </inkml:definitions>
  <inkml:trace contextRef="#ctx0" brushRef="#br0">289 0 24575,'3'2'0,"-1"-1"0,0 0 0,0 0 0,0 1 0,0-1 0,0 1 0,0 0 0,0-1 0,0 1 0,-1 0 0,1 0 0,-1 0 0,1 1 0,-1-1 0,2 3 0,1 2 0,6 9 0,-1 0 0,0 1 0,-2 0 0,0 1 0,0-1 0,-2 1 0,0 0 0,-1 1 0,-1-1 0,0 26 0,-1-14 0,-2 0 0,-2 1 0,-1-1 0,-1 0 0,-13 49 0,0-23 0,-1-1 0,-4 0 0,-1-2 0,-46 76 0,-53 71 0,109-178 0,2 0 0,0 1 0,1 0 0,2 1 0,-8 31 0,6-10 0,2 1 0,-2 46 0,10-79 0,0 0 0,1 1 0,0-1 0,1 1 0,1-1 0,0 0 0,1 0 0,0-1 0,1 1 0,0-1 0,1 0 0,1 0 0,0 0 0,9 12 0,1-3 0,1-1 0,0-1 0,1 0 0,1-1 0,1-1 0,26 16 0,-14-15 0,1-1 0,0-1 0,1-2 0,61 15 0,55 23 0,-149-51 0,12 4 0,-2 1 0,1 0 0,-1 1 0,0 0 0,17 14 0,-27-19 0,0 0 0,0 0 0,0 0 0,0 0 0,0 0 0,-1 0 0,1 1 0,-1-1 0,0 1 0,0-1 0,0 1 0,0-1 0,0 1 0,0 0 0,0-1 0,-1 1 0,0 0 0,1 0 0,-1 0 0,0-1 0,-1 1 0,1 0 0,0 0 0,-1-1 0,1 1 0,-1 0 0,0-1 0,0 1 0,0 0 0,0-1 0,0 1 0,-1-1 0,1 0 0,-4 4 0,0 0 0,1 0 0,-1-1 0,-1 0 0,1 0 0,-1 0 0,0-1 0,0 0 0,0 0 0,-1 0 0,-6 2 0,-15 6 0,-32 9 0,24-10 0,-176 73 0,191-75 0,13-6 0,1 1 0,-1 0 0,1 0 0,0 1 0,0 0 0,1 0 0,0 0 0,0 1 0,0 0 0,0 0 0,1 0 0,-9 14 0,9-10 0,0 0 0,1 0 0,0 0 0,0 1 0,1-1 0,1 1 0,0 0 0,-2 20 0,4-10 0,1-1 0,0 1 0,1-1 0,2 0 0,0 0 0,1 0 0,0 0 0,2-1 0,1 1 0,9 17 0,17 24 0,2-1 0,47 57 0,-68-98 0,15 20 0,36 59 0,-58-85 0,-1 1 0,0 0 0,-2 1 0,1 0 0,-2-1 0,0 1 0,0 1 0,1 27 0,-4-1 0,-2 1 0,-1-1 0,-3 1 0,-1-1 0,-3 0 0,-13 43 0,13-64 0,-19 38 0,2-7 0,22-42-50,0-1-1,-1 1 1,0-1-1,-1 0 0,0-1 1,0 1-1,0-1 1,-1 0-1,-1-1 1,1 0-1,-1 0 0,0 0 1,-1-1-1,0 0 1,0-1-1,0 0 1,0 0-1,-1-1 0,0-1 1,0 1-1,0-1 1,0-1-1,0 0 1,0-1-1,-1 0 1,-18 0-1,6-1-6775</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5T17:50:08.461"/>
    </inkml:context>
    <inkml:brush xml:id="br0">
      <inkml:brushProperty name="width" value="0.05" units="cm"/>
      <inkml:brushProperty name="height" value="0.05" units="cm"/>
      <inkml:brushProperty name="color" value="#0000FF"/>
    </inkml:brush>
  </inkml:definitions>
  <inkml:trace contextRef="#ctx0" brushRef="#br0">0 143 24575,'11'-11'0,"1"1"0,0 1 0,1 0 0,0 1 0,0 0 0,17-6 0,87-30 0,-94 37 0,-6 1 0,0 2 0,0 0 0,1 1 0,0 0 0,-1 2 0,1 0 0,0 1 0,0 0 0,0 2 0,-1 0 0,1 1 0,-1 1 0,33 11 0,-31-8 0,230 70 0,-237-73 0,0 0 0,0 1 0,17 10 0,-20-10 0,0 0 0,0-1 0,1 0 0,-1 0 0,1-1 0,14 2 0,-3-4 0,1-1 0,-1-1 0,1-1 0,-1-1 0,1-1 0,-1-1 0,21-7 0,-14 4 0,1 1 0,58-7 0,-74 14-341,0-2 0,0 0-1,21-6 1,-16 2-6485</inkml:trace>
</inkml:ink>
</file>

<file path=ppt/ink/ink3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9:21.907"/>
    </inkml:context>
    <inkml:brush xml:id="br0">
      <inkml:brushProperty name="width" value="0.05" units="cm"/>
      <inkml:brushProperty name="height" value="0.05" units="cm"/>
      <inkml:brushProperty name="color" value="#0000FF"/>
    </inkml:brush>
  </inkml:definitions>
  <inkml:trace contextRef="#ctx0" brushRef="#br0">439 18 24575,'0'-1'0,"0"0"0,0 1 0,0-1 0,0 0 0,1 0 0,-1 1 0,0-1 0,0 0 0,1 0 0,-1 1 0,0-1 0,1 1 0,-1-1 0,1 0 0,-1 1 0,1-1 0,-1 1 0,1-1 0,-1 1 0,1-1 0,-1 1 0,1-1 0,0 1 0,-1 0 0,1-1 0,0 1 0,0 0 0,-1-1 0,1 1 0,0 0 0,-1 0 0,1 0 0,0 0 0,0 0 0,-1 0 0,1 0 0,0 0 0,0 0 0,-1 0 0,1 0 0,0 0 0,0 0 0,-1 1 0,1-1 0,1 1 0,1 0 0,1 0 0,-1 0 0,1 0 0,-1 1 0,0-1 0,1 1 0,-1 0 0,4 3 0,2 4 0,-1 1 0,-1-1 0,1 2 0,-2-1 0,1 1 0,-2 0 0,1 0 0,-1 0 0,-1 1 0,4 17 0,0 6 0,-1 0 0,2 49 0,-7-50 0,-2-1 0,-1 1 0,-2-1 0,-2 1 0,0-1 0,-3-1 0,-10 33 0,-9 7 0,-69 131 0,-12-6 0,94-172 0,1 1 0,1 1 0,1 0 0,1 1 0,2 0 0,1 0 0,1 1 0,-3 44 0,6-18 0,3 0 0,3 0 0,14 87 0,-8-82 0,-5-24 0,1-1 0,2 0 0,2 0 0,1-1 0,18 42 0,-25-69 0,2 0 0,-1-1 0,1 1 0,0-1 0,0 0 0,0-1 0,1 1 0,0-1 0,0 0 0,1-1 0,-1 1 0,1-1 0,0-1 0,0 1 0,0-1 0,1 0 0,-1-1 0,1 0 0,8 2 0,16 1 0,0-2 0,0-1 0,47-3 0,0 1 0,-75 0 0,0 1 0,0-1 0,0 1 0,1 0 0,-1 0 0,0 0 0,4 3 0,-8-4 0,0 0 0,1 0 0,-1 0 0,0 0 0,1 1 0,-1-1 0,0 0 0,0 0 0,0 0 0,1 0 0,-1 1 0,0-1 0,0 0 0,1 0 0,-1 1 0,0-1 0,0 0 0,0 0 0,0 1 0,0-1 0,1 0 0,-1 0 0,0 1 0,0-1 0,0 0 0,0 1 0,0-1 0,0 0 0,0 1 0,0-1 0,0 0 0,0 0 0,0 1 0,0 0 0,-1 0 0,0 0 0,0 0 0,0 0 0,0 0 0,-1-1 0,1 1 0,0 0 0,0 0 0,0-1 0,-1 1 0,1-1 0,0 1 0,-2 0 0,-73 23 0,-156 27 0,-35 10 0,257-58 0,1 1 0,-1 0 0,1 0 0,0 1 0,0 0 0,0 0 0,1 1 0,0 0 0,0 1 0,0-1 0,1 2 0,0-1 0,1 1 0,-1 0 0,2 0 0,-1 1 0,1 0 0,0 0 0,1 0 0,-4 11 0,7-16 0,1 0 0,-1 0 0,1 0 0,0-1 0,1 1 0,-1 0 0,0 0 0,1 0 0,0 0 0,0-1 0,0 1 0,1 0 0,-1-1 0,1 1 0,0-1 0,-1 1 0,2-1 0,-1 0 0,3 4 0,7 6 0,-1-1 0,2 0 0,13 10 0,-16-13 0,206 187 0,-203-181 0,-1 1 0,0 1 0,15 31 0,5 6 0,-14-19 0,0 0 0,-3 0 0,22 73 0,-30-87 0,4 13 0,-2-1 0,-1 1 0,7 66 0,-14-87 0,-1 0 0,0 0 0,-1-1 0,-1 1 0,0 0 0,0 0 0,-1-1 0,-1 0 0,0 0 0,-1 0 0,0 0 0,-1 0 0,-13 19 0,5-14 19,0-2 0,-1 0-1,-1-1 1,0 0 0,-1-1-1,-21 12 1,18-12-318,0 1-1,1 0 1,1 2 0,-23 24 0,32-28-6527</inkml:trace>
</inkml:ink>
</file>

<file path=ppt/ink/ink3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9:27.002"/>
    </inkml:context>
    <inkml:brush xml:id="br0">
      <inkml:brushProperty name="width" value="0.05" units="cm"/>
      <inkml:brushProperty name="height" value="0.05" units="cm"/>
      <inkml:brushProperty name="color" value="#0000FF"/>
    </inkml:brush>
  </inkml:definitions>
  <inkml:trace contextRef="#ctx0" brushRef="#br0">1 1 24575,'6'-1'0,"1"1"0,-1 1 0,1-1 0,-1 1 0,0 0 0,1 1 0,-1-1 0,0 1 0,0 1 0,0-1 0,0 1 0,0 0 0,-1 0 0,1 1 0,-1 0 0,0 0 0,0 0 0,0 0 0,-1 1 0,1 0 0,-1 0 0,0 0 0,6 10 0,2 4 0,0 0 0,-2 1 0,11 25 0,-18-35 0,1-1 0,-2 2 0,1-1 0,-1 0 0,-1 0 0,0 1 0,0-1 0,-1 1 0,-2 13 0,-29 148 0,11-68 0,-5-13 0,18-67 0,0 0 0,-6 47 0,11-29 0,2 0 0,1 0 0,14 78 0,-9-78 0,-4-23 0,1-1 0,10 34 0,-11-45 0,1 0 0,0 0 0,1-1 0,0 1 0,0-1 0,0 0 0,0 0 0,1 0 0,0 0 0,10 7 0,2 2 0,8 6 0,0-1 0,32 19 0,-48-34 0,1 0 0,0 0 0,0-1 0,0 0 0,1-1 0,-1 0 0,1 0 0,0-1 0,0-1 0,12 0 0,-15-1 0,-1 1 0,1-1 0,-1 1 0,13 4 0,-19-5 0,1 0 0,-1 0 0,0 1 0,0-1 0,0 1 0,1-1 0,-1 1 0,0-1 0,0 1 0,0 0 0,0 0 0,0-1 0,0 1 0,0 0 0,0 0 0,-1 0 0,1 0 0,0 0 0,0 0 0,-1 0 0,1 0 0,-1 0 0,1 1 0,-1-1 0,1 0 0,-1 0 0,0 1 0,1-1 0,-1 0 0,0 0 0,0 1 0,0-1 0,0 0 0,0 0 0,0 1 0,-1 1 0,0-1 0,0 0 0,0 0 0,0 0 0,-1 0 0,1 0 0,-1 0 0,1 0 0,-1-1 0,1 1 0,-1 0 0,0-1 0,0 0 0,0 1 0,-3 1 0,-35 17 0,26-13 0,-5 2 0,1 0 0,1 2 0,-29 22 0,41-29 0,0 0 0,0 1 0,1 0 0,0 0 0,0 0 0,0 1 0,0-1 0,1 1 0,0 0 0,0 0 0,1 0 0,-1 0 0,1 1 0,1-1 0,-2 12 0,1 1 0,1-1 0,1 0 0,1 1 0,1-1 0,0 0 0,2 0 0,0 0 0,1 0 0,0 0 0,2-1 0,0 0 0,1-1 0,0 1 0,2-1 0,17 23 0,1-3 0,-14-20 0,-1 0 0,-1 1 0,-1 0 0,0 0 0,-1 2 0,15 37 0,-20-38 0,7 21 0,-1 0 0,-2 1 0,-2 0 0,4 71 0,-11-105 0,0 23 0,-1 0 0,-9 53 0,9-75 0,-1 1 0,0 0 0,-1-1 0,1 1 0,-2-1 0,1 1 0,-1-1 0,0-1 0,-1 1 0,1 0 0,-1-1 0,0 0 0,-1 0 0,0-1 0,-8 7 0,-9 3 0,0-1 0,-1-1 0,-1-2 0,0 0 0,-1-1 0,0-2 0,-1-1 0,1-1 0,-1-1 0,0-1 0,-1-1 0,1-2 0,-32-2 0,31 0-1365,4 0-5461</inkml:trace>
</inkml:ink>
</file>

<file path=ppt/ink/ink3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9:27.002"/>
    </inkml:context>
    <inkml:brush xml:id="br0">
      <inkml:brushProperty name="width" value="0.05" units="cm"/>
      <inkml:brushProperty name="height" value="0.05" units="cm"/>
      <inkml:brushProperty name="color" value="#0000FF"/>
    </inkml:brush>
  </inkml:definitions>
  <inkml:trace contextRef="#ctx0" brushRef="#br0">1 1 24575,'6'-1'0,"1"1"0,-1 1 0,1-1 0,-1 1 0,0 0 0,1 1 0,-1-1 0,0 1 0,0 1 0,0-1 0,0 1 0,0 0 0,-1 0 0,1 1 0,-1 0 0,0 0 0,0 0 0,0 0 0,-1 1 0,1 0 0,-1 0 0,0 0 0,6 10 0,2 4 0,0 0 0,-2 1 0,11 25 0,-18-35 0,1-1 0,-2 2 0,1-1 0,-1 0 0,-1 0 0,0 1 0,0-1 0,-1 1 0,-2 13 0,-29 148 0,11-68 0,-5-13 0,18-67 0,0 0 0,-6 47 0,11-29 0,2 0 0,1 0 0,14 78 0,-9-78 0,-4-23 0,1-1 0,10 34 0,-11-45 0,1 0 0,0 0 0,1-1 0,0 1 0,0-1 0,0 0 0,0 0 0,1 0 0,0 0 0,10 7 0,2 2 0,8 6 0,0-1 0,32 19 0,-48-34 0,1 0 0,0 0 0,0-1 0,0 0 0,1-1 0,-1 0 0,1 0 0,0-1 0,0-1 0,12 0 0,-15-1 0,-1 1 0,1-1 0,-1 1 0,13 4 0,-19-5 0,1 0 0,-1 0 0,0 1 0,0-1 0,0 1 0,1-1 0,-1 1 0,0-1 0,0 1 0,0 0 0,0 0 0,0-1 0,0 1 0,0 0 0,0 0 0,-1 0 0,1 0 0,0 0 0,0 0 0,-1 0 0,1 0 0,-1 0 0,1 1 0,-1-1 0,1 0 0,-1 0 0,0 1 0,1-1 0,-1 0 0,0 0 0,0 1 0,0-1 0,0 0 0,0 0 0,0 1 0,-1 1 0,0-1 0,0 0 0,0 0 0,0 0 0,-1 0 0,1 0 0,-1 0 0,1 0 0,-1-1 0,1 1 0,-1 0 0,0-1 0,0 0 0,0 1 0,-3 1 0,-35 17 0,26-13 0,-5 2 0,1 0 0,1 2 0,-29 22 0,41-29 0,0 0 0,0 1 0,1 0 0,0 0 0,0 0 0,0 1 0,0-1 0,1 1 0,0 0 0,0 0 0,1 0 0,-1 0 0,1 1 0,1-1 0,-2 12 0,1 1 0,1-1 0,1 0 0,1 1 0,1-1 0,0 0 0,2 0 0,0 0 0,1 0 0,0 0 0,2-1 0,0 0 0,1-1 0,0 1 0,2-1 0,17 23 0,1-3 0,-14-20 0,-1 0 0,-1 1 0,-1 0 0,0 0 0,-1 2 0,15 37 0,-20-38 0,7 21 0,-1 0 0,-2 1 0,-2 0 0,4 71 0,-11-105 0,0 23 0,-1 0 0,-9 53 0,9-75 0,-1 1 0,0 0 0,-1-1 0,1 1 0,-2-1 0,1 1 0,-1-1 0,0-1 0,-1 1 0,1 0 0,-1-1 0,0 0 0,-1 0 0,0-1 0,-8 7 0,-9 3 0,0-1 0,-1-1 0,-1-2 0,0 0 0,-1-1 0,0-2 0,-1-1 0,1-1 0,-1-1 0,0-1 0,-1-1 0,1-2 0,-32-2 0,31 0-1365,4 0-5461</inkml:trace>
</inkml:ink>
</file>

<file path=ppt/ink/ink3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5:38.524"/>
    </inkml:context>
    <inkml:brush xml:id="br0">
      <inkml:brushProperty name="width" value="0.05" units="cm"/>
      <inkml:brushProperty name="height" value="0.05" units="cm"/>
      <inkml:brushProperty name="color" value="#0000FF"/>
    </inkml:brush>
  </inkml:definitions>
  <inkml:trace contextRef="#ctx0" brushRef="#br0">1 1 24575,'3'1'0,"-1"-1"0,1 1 0,0 0 0,-1 0 0,1 0 0,-1 1 0,1-1 0,-1 1 0,0-1 0,0 1 0,1 0 0,-1-1 0,0 1 0,-1 0 0,4 4 0,25 35 0,-20-22 0,-1 0 0,-1 0 0,0 1 0,-2 0 0,0 1 0,5 37 0,-7-21 0,-1 1 0,-3 0 0,-4 52 0,-25 114 0,9-82 0,15-86 0,-16 143 0,19-141 0,2 1 0,7 64 0,-4-85 0,1 0 0,1 0 0,0-1 0,2 1 0,12 25 0,54 77 0,-69-114 0,0 0 0,0-1 0,1 0 0,-1 0 0,1 0 0,1 0 0,-1-1 0,1 0 0,0 0 0,-1 0 0,2-1 0,6 3 0,4 0 0,0 0 0,1-2 0,23 3 0,-24-4 0,-11-2 0,14 2 0,-1 2 0,30 9 0,-46-13 0,0 0 0,0 0 0,0 0 0,0 0 0,0 1 0,0-1 0,-1 1 0,1 0 0,0 0 0,-1 0 0,1 0 0,-1 0 0,0 1 0,0-1 0,0 1 0,0 0 0,0-1 0,0 1 0,-1 0 0,1 0 0,-1 0 0,0 0 0,1 5 0,-2-6 0,0 0 0,-1 0 0,1-1 0,-1 1 0,0 0 0,1 0 0,-1-1 0,0 1 0,0 0 0,0-1 0,0 1 0,0-1 0,-1 0 0,1 1 0,0-1 0,-1 0 0,1 0 0,-1 1 0,1-1 0,-1 0 0,1-1 0,-1 1 0,0 0 0,-3 1 0,-49 16 0,46-15 0,-19 4 0,7-2 0,1 1 0,-1 1 0,-28 14 0,43-19 0,0 1 0,0 0 0,0 1 0,1-1 0,-1 1 0,1 0 0,0 0 0,0 0 0,1 1 0,-1-1 0,1 1 0,0 0 0,0 0 0,1 0 0,-1 0 0,1 1 0,-2 7 0,-1 19 0,1 0 0,1 0 0,2 0 0,5 51 0,-1 3 0,-4-58 0,2-1 0,1 1 0,1 0 0,1-1 0,1 0 0,2 0 0,18 48 0,-13-50 0,-4-8 0,0-1 0,-2 1 0,1 0 0,-2 1 0,0-1 0,-1 1 0,2 25 0,-5-1 0,-7 72 0,3-93 0,0-1 0,-2 0 0,-1-1 0,0 1 0,-14 29 0,13-35 0,0 0 0,0 0 0,-1-1 0,-1 0 0,0 0 0,-1-1 0,0-1 0,-1 1 0,0-2 0,-1 1 0,0-2 0,-14 9 0,-9 6 37,24-15-504,0-1-1,-22 10 1,18-11-6359</inkml:trace>
</inkml:ink>
</file>

<file path=ppt/ink/ink3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15:00:31.996"/>
    </inkml:context>
    <inkml:brush xml:id="br0">
      <inkml:brushProperty name="width" value="0.05" units="cm"/>
      <inkml:brushProperty name="height" value="0.05" units="cm"/>
      <inkml:brushProperty name="color" value="#0000FF"/>
    </inkml:brush>
  </inkml:definitions>
  <inkml:trace contextRef="#ctx0" brushRef="#br0">1 1 24575,'3'1'0,"-1"-1"0,1 1 0,0 0 0,-1 0 0,1 0 0,-1 1 0,1-1 0,-1 1 0,0-1 0,0 1 0,1 0 0,-1-1 0,0 1 0,-1 0 0,4 4 0,25 35 0,-20-22 0,-1 0 0,-1 0 0,0 1 0,-2 0 0,0 1 0,5 37 0,-7-21 0,-1 1 0,-3 0 0,-4 52 0,-25 114 0,9-82 0,15-86 0,-16 143 0,19-141 0,2 1 0,7 64 0,-4-85 0,1 0 0,1 0 0,0-1 0,2 1 0,12 25 0,54 77 0,-69-114 0,0 0 0,0-1 0,1 0 0,-1 0 0,1 0 0,1 0 0,-1-1 0,1 0 0,0 0 0,-1 0 0,2-1 0,6 3 0,4 0 0,0 0 0,1-2 0,23 3 0,-24-4 0,-11-2 0,14 2 0,-1 2 0,30 9 0,-46-13 0,0 0 0,0 0 0,0 0 0,0 0 0,0 1 0,0-1 0,-1 1 0,1 0 0,0 0 0,-1 0 0,1 0 0,-1 0 0,0 1 0,0-1 0,0 1 0,0 0 0,0-1 0,0 1 0,-1 0 0,1 0 0,-1 0 0,0 0 0,1 5 0,-2-6 0,0 0 0,-1 0 0,1-1 0,-1 1 0,0 0 0,1 0 0,-1-1 0,0 1 0,0 0 0,0-1 0,0 1 0,0-1 0,-1 0 0,1 1 0,0-1 0,-1 0 0,1 0 0,-1 1 0,1-1 0,-1 0 0,1-1 0,-1 1 0,0 0 0,-3 1 0,-49 16 0,46-15 0,-19 4 0,7-2 0,1 1 0,-1 1 0,-28 14 0,43-19 0,0 1 0,0 0 0,0 1 0,1-1 0,-1 1 0,1 0 0,0 0 0,0 0 0,1 1 0,-1-1 0,1 1 0,0 0 0,0 0 0,1 0 0,-1 0 0,1 1 0,-2 7 0,-1 19 0,1 0 0,1 0 0,2 0 0,5 51 0,-1 3 0,-4-58 0,2-1 0,1 1 0,1 0 0,1-1 0,1 0 0,2 0 0,18 48 0,-13-50 0,-4-8 0,0-1 0,-2 1 0,1 0 0,-2 1 0,0-1 0,-1 1 0,2 25 0,-5-1 0,-7 72 0,3-93 0,0-1 0,-2 0 0,-1-1 0,0 1 0,-14 29 0,13-35 0,0 0 0,0 0 0,-1-1 0,-1 0 0,0 0 0,-1-1 0,0-1 0,-1 1 0,0-2 0,-1 1 0,0-2 0,-14 9 0,-9 6 37,24-15-504,0-1-1,-22 10 1,18-11-6359</inkml:trace>
</inkml:ink>
</file>

<file path=ppt/ink/ink3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15:02:28.964"/>
    </inkml:context>
    <inkml:brush xml:id="br0">
      <inkml:brushProperty name="width" value="0.05" units="cm"/>
      <inkml:brushProperty name="height" value="0.05" units="cm"/>
      <inkml:brushProperty name="color" value="#008C3A"/>
    </inkml:brush>
  </inkml:definitions>
  <inkml:trace contextRef="#ctx0" brushRef="#br0">0 0 24575,'4'0'0,"0"1"0,0 0 0,0 0 0,-1 0 0,1 0 0,-1 0 0,1 1 0,-1 0 0,1-1 0,-1 1 0,0 0 0,0 1 0,0-1 0,0 1 0,0-1 0,4 6 0,5 7 0,0 0 0,10 19 0,-10-16 0,11 17 0,-2 0 0,-1 2 0,-2 0 0,-1 1 0,-2 1 0,-2 1 0,-2 0 0,-1 0 0,-2 1 0,4 61 0,-11 13 0,-29 223 0,0-171 0,13-89 0,-8 131 0,24-129 0,14 117 0,29 73 0,7 67 0,-47-124 0,-6-149 0,10 106 0,-6-157 0,0-1 0,1 1 0,1-1 0,0 0 0,1 0 0,9 18 0,4-1 0,26 33 0,-40-57 0,42 64 0,-3 1 0,-3 2 0,42 105 0,-81-174 0,7 14 0,0 0 0,18 29 0,-23-42 0,0 0 0,0 0 0,0-1 0,0 1 0,1-1 0,-1 0 0,1 0 0,0 0 0,0 0 0,0-1 0,1 1 0,-1-1 0,0 0 0,1-1 0,-1 1 0,7 0 0,-2 0 0,29 7 0,-37-9 0,0 0 0,-1 1 0,1-1 0,0 1 0,-1-1 0,1 1 0,0-1 0,-1 1 0,1-1 0,-1 1 0,1-1 0,-1 1 0,1 0 0,-1-1 0,1 1 0,-1 0 0,1-1 0,-1 1 0,0 0 0,1 0 0,-1-1 0,0 1 0,0 0 0,0 0 0,0 0 0,0-1 0,0 1 0,0 0 0,0 0 0,0 0 0,0-1 0,0 1 0,0 0 0,0 0 0,-1 0 0,1-1 0,0 1 0,-1 0 0,1 0 0,0-1 0,-1 1 0,0 0 0,-5 7 0,0-1 0,0 0 0,-1-1 0,0 1 0,0-1 0,0-1 0,-1 1 0,0-1 0,0 0 0,0-1 0,-1 0 0,-9 3 0,-36 21 0,37-16 0,1 1 0,1 1 0,0 1 0,1 0 0,-24 34 0,-10 10 0,40-51 0,0 1 0,1 1 0,0 0 0,0 0 0,1 0 0,1 1 0,-1-1 0,2 1 0,-1 1 0,2-1 0,-1 1 0,-2 18 0,-10 90 0,0 194 0,2-88 0,0 1 0,32 150 0,-12-317 0,-1-3 0,3 1 0,2-1 0,28 91 0,-31-126 0,-1 0 0,-1 1 0,-1 0 0,2 28 0,-4 92 0,-3-96 0,2 0 0,9 66 0,9-6 0,-5 1 0,0 133 0,-15-194 0,-1 0 0,-14 69 0,4-61 0,-24 61 0,-5 38 0,33-113 0,-3 1 0,-1-1 0,-31 68 0,34-96-151,0 0-1,0-1 0,-1 0 0,-1 0 1,0-1-1,0-1 0,-1 0 1,-14 9-1,5-4-6674</inkml:trace>
</inkml:ink>
</file>

<file path=ppt/ink/ink3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15:03:18.930"/>
    </inkml:context>
    <inkml:brush xml:id="br0">
      <inkml:brushProperty name="width" value="0.05" units="cm"/>
      <inkml:brushProperty name="height" value="0.05" units="cm"/>
      <inkml:brushProperty name="color" value="#004F8B"/>
    </inkml:brush>
  </inkml:definitions>
  <inkml:trace contextRef="#ctx0" brushRef="#br0">0 0 24575,'12'1'0,"0"-1"0,0 2 0,0 0 0,-1 0 0,1 1 0,-1 0 0,1 1 0,-1 1 0,-1-1 0,1 2 0,0-1 0,-1 2 0,0-1 0,10 10 0,-3-1 0,-1 2 0,0-1 0,-1 2 0,-1 0 0,-1 1 0,15 27 0,-6-6 0,20 48 0,-34-67 0,-1-1 0,-1 2 0,-1-1 0,4 34 0,-3 50 0,-8 108 0,-1-69 0,2-114 0,-1 1 0,-1-1 0,-2 0 0,-1 0 0,-14 41 0,12-40 0,1-1 0,1 2 0,-1 37 0,-3 18 0,9-84 0,-3 19 0,1 1 0,0 43 0,4-59 0,-1-1 0,1 1 0,1 0 0,-1-1 0,1 1 0,0 0 0,0-1 0,1 0 0,0 0 0,0 0 0,0 0 0,1 0 0,0-1 0,5 7 0,-1-3 0,0-1 0,1 1 0,0-2 0,0 1 0,0-1 0,1-1 0,0 1 0,0-2 0,1 1 0,0-2 0,0 1 0,0-1 0,0-1 0,1 0 0,-1-1 0,1 0 0,15 0 0,2-3 0,-23 0 0,0 0 0,1 1 0,-1-1 0,0 1 0,0 1 0,0-1 0,0 1 0,1 0 0,8 4 0,-15-5 0,0 0 0,0 1 0,0-1 0,0 0 0,0 1 0,0-1 0,0 0 0,0 1 0,0-1 0,0 0 0,0 1 0,0-1 0,0 0 0,0 1 0,-1-1 0,1 0 0,0 1 0,0-1 0,0 0 0,-1 1 0,1-1 0,0 0 0,0 0 0,-1 1 0,1-1 0,0 0 0,0 0 0,-1 0 0,1 1 0,0-1 0,-1 0 0,1 0 0,0 0 0,-1 0 0,1 0 0,0 0 0,-1 0 0,1 0 0,-1 0 0,-19 10 0,17-9 0,-59 22 0,50-21 0,1 2 0,0 0 0,0 0 0,0 1 0,1 0 0,0 1 0,0 0 0,0 0 0,0 1 0,1 1 0,-9 9 0,8-7 0,2 0 0,0 0 0,0 0 0,1 1 0,0 0 0,1 1 0,0-1 0,1 1 0,0 0 0,1 1 0,0-1 0,1 1 0,0 0 0,0 15 0,-10 105 0,0 45 0,13-150 0,7 56 0,-5-74 0,1 1 0,0 0 0,0-1 0,1 0 0,0 0 0,1 0 0,0 0 0,8 10 0,-6-9 0,-1 1 0,-1 0 0,0 0 0,0 1 0,-1-1 0,-1 1 0,0 0 0,-1 0 0,1 17 0,0-10 0,0-1 0,1 1 0,8 22 0,1-4 0,-1 1 0,-2 0 0,-2 1 0,-1 0 0,-3 0 0,0 75 0,-3-25 0,-5 84 0,3-166 0,0 1 0,-1-1 0,-1 0 0,1-1 0,-1 1 0,0 0 0,-1-1 0,0 1 0,0-1 0,-1 0 0,-8 10 0,2-5 0,0-1 0,0 0 0,-1-1 0,-1 0 0,-15 10 0,18-15-80,-1-1 1,1-1-1,-1 1 0,1-2 0,-1 1 0,0-1 1,0-1-1,0 0 0,0-1 0,-1 0 0,-10-1 1,14 0-329,-16 1-6418</inkml:trace>
</inkml:ink>
</file>

<file path=ppt/ink/ink3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15:08:14.176"/>
    </inkml:context>
    <inkml:brush xml:id="br0">
      <inkml:brushProperty name="width" value="0.05" units="cm"/>
      <inkml:brushProperty name="height" value="0.05" units="cm"/>
      <inkml:brushProperty name="color" value="#004F8B"/>
    </inkml:brush>
  </inkml:definitions>
  <inkml:trace contextRef="#ctx0" brushRef="#br0">0 0 24575,'3'0'0,"-1"0"0,1 0 0,-1 1 0,0-1 0,1 1 0,-1-1 0,0 1 0,0 0 0,1 0 0,-1 0 0,0 0 0,0 0 0,0 1 0,0-1 0,0 0 0,0 1 0,2 2 0,-1 0 0,0 0 0,0 0 0,0 0 0,-1 1 0,0-1 0,1 1 0,2 8 0,0 6 0,-1 1 0,-1-1 0,2 25 0,-5-38 0,4 137 0,-4-89 0,9 80 0,3-17 0,-6 192 0,-6-218 0,0-81 0,0 0 0,1 0 0,1 0 0,-1-1 0,2 1 0,-1-1 0,1 1 0,5 9 0,1-1 0,1 0 0,23 29 0,8 23 0,-7-11 0,-14-28 0,-15-21 0,1-1 0,0 0 0,0 0 0,1 0 0,13 13 0,16 15 0,-29-29 0,0 0 0,0-1 0,1 0 0,0 0 0,0-1 0,10 7 0,2-3 0,2 2 0,0 0 0,-1 1 0,0 1 0,22 20 0,-41-32 0,0 0 0,-1-1 0,1 1 0,0 0 0,-1 0 0,1 0 0,-1 0 0,0 1 0,0-1 0,0 0 0,0 1 0,0-1 0,0 0 0,0 1 0,-1-1 0,1 1 0,-1-1 0,0 1 0,0-1 0,0 1 0,0-1 0,0 1 0,-1-1 0,1 1 0,-1-1 0,1 1 0,-1-1 0,0 0 0,0 1 0,0-1 0,0 0 0,0 0 0,-1 1 0,1-1 0,-1 0 0,1-1 0,-1 1 0,0 0 0,0 0 0,0-1 0,0 1 0,0-1 0,0 1 0,-4 1 0,-59 34 0,41-24 0,1 1 0,-24 19 0,40-28 0,0 1 0,1 0 0,0 1 0,0-1 0,0 1 0,1 0 0,0 1 0,1-1 0,-1 1 0,-4 13 0,-3 11 0,2-10 0,2 1 0,0 0 0,2 0 0,0 0 0,-3 42 0,11 198 0,11-159 0,-6-57 0,1 59 0,-9 683 0,0-774 15,0 0 0,-1 0 0,0 0 0,-1 0 0,-1 0 0,-1-1 0,-8 21 0,9-27-121,0 0 0,0 1 0,-1-1 0,0-1 0,0 1 0,-1-1-1,0 0 1,0 0 0,-1-1 0,0 0 0,0 0 0,-1 0 0,-9 5 0,-2-3-6720</inkml:trace>
</inkml:ink>
</file>

<file path=ppt/ink/ink3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15:08:55.438"/>
    </inkml:context>
    <inkml:brush xml:id="br0">
      <inkml:brushProperty name="width" value="0.05" units="cm"/>
      <inkml:brushProperty name="height" value="0.05" units="cm"/>
      <inkml:brushProperty name="color" value="#008C3A"/>
    </inkml:brush>
  </inkml:definitions>
  <inkml:trace contextRef="#ctx0" brushRef="#br0">0 51 24575,'11'-1'0,"-1"-1"0,1 0 0,-1 0 0,0-1 0,17-7 0,14-3 0,-25 8 0,1 1 0,-1 1 0,1 1 0,0 0 0,22 1 0,-35 1 0,1 0 0,-1 1 0,0 0 0,0 0 0,0 0 0,0 0 0,0 1 0,0 0 0,0-1 0,0 1 0,0 1 0,-1-1 0,1 0 0,-1 1 0,0 0 0,0 0 0,0 0 0,0 0 0,0 0 0,0 1 0,-1-1 0,0 1 0,0 0 0,0 0 0,0 0 0,2 6 0,0 9 0,0 0 0,-1 0 0,-1 1 0,0-1 0,-2 1 0,0 0 0,-4 24 0,1 9 0,0-23 0,-1-1 0,-1 0 0,-1 0 0,-13 33 0,9-30 0,7-22 0,1 0 0,0-1 0,0 1 0,-1 20 0,3-27 0,0-1 0,1 1 0,-1-1 0,0 1 0,1-1 0,-1 1 0,1-1 0,0 1 0,0-1 0,0 1 0,0-1 0,0 0 0,1 0 0,-1 1 0,1-1 0,-1 0 0,1 0 0,0-1 0,0 1 0,-1 0 0,2-1 0,-1 1 0,0-1 0,4 3 0,26 6 0,8 4 0,-38-14 0,0 1 0,0 0 0,0 0 0,-1 0 0,1 0 0,0 0 0,-1 0 0,1 1 0,-1-1 0,1 1 0,-1-1 0,0 1 0,1-1 0,-1 1 0,1 2 0,-2-2 0,0 0 0,0 0 0,0 0 0,0 0 0,0 0 0,-1 0 0,1-1 0,0 1 0,-1 0 0,0 0 0,0 0 0,1-1 0,-1 1 0,0 0 0,0-1 0,0 1 0,-1-1 0,1 1 0,0-1 0,-1 0 0,-1 2 0,-32 27 0,4-10 0,26-18 0,-1 1 0,1-1 0,0 2 0,0-1 0,0 0 0,0 1 0,1 0 0,0 0 0,-1 0 0,1 1 0,1 0 0,-1-1 0,1 1 0,0 0 0,-5 11 0,-17 43 0,19-48 0,1 0 0,0 1 0,1-1 0,0 1 0,-3 14 0,4-6 0,1 0 0,0-1 0,1 1 0,1 0 0,1 0 0,1 0 0,1-1 0,1 1 0,0-1 0,8 21 0,4-2 0,38 71 0,-49-99 0,0 1 0,-1-1 0,0 1 0,-1 0 0,-1 0 0,2 13 0,5 15 0,-5-21 0,0 0 0,0-1 0,-2 1 0,0 0 0,-2 29 0,0-42 0,0 0 0,-1-1 0,0 1 0,0 0 0,0-1 0,0 1 0,-1 0 0,0-1 0,0 0 0,0 1 0,0-1 0,-1 0 0,1 0 0,-1 0 0,0 0 0,-1-1 0,1 1 0,-1-1 0,1 0 0,-1 0 0,0 0 0,0-1 0,0 1 0,0-1 0,-6 2 0,-137 44-1365,129-42-5461</inkml:trace>
</inkml:ink>
</file>

<file path=ppt/ink/ink3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15:08:14.176"/>
    </inkml:context>
    <inkml:brush xml:id="br0">
      <inkml:brushProperty name="width" value="0.05" units="cm"/>
      <inkml:brushProperty name="height" value="0.05" units="cm"/>
      <inkml:brushProperty name="color" value="#004F8B"/>
    </inkml:brush>
  </inkml:definitions>
  <inkml:trace contextRef="#ctx0" brushRef="#br0">1 0 24575,'5'0'0,"0"0"0,1 1 0,-1 0 0,0 0 0,0 0 0,0 0 0,0 1 0,0 0 0,0 0 0,0 0 0,-1 1 0,1-1 0,-1 1 0,1 0 0,-1 0 0,0 1 0,4 4 0,-1 1 0,0-1 0,0 2 0,-2-1 0,1 0 0,-1 1 0,0 0 0,6 20 0,0 12 0,-2 0 0,-1 1 0,2 54 0,-9-85 0,7 302 0,-9-195 0,22 173 0,5-35 0,-12 421 0,-16-477 0,3-180 0,0 1 0,1 0 0,1-1 0,1 0 0,1 0 0,0 0 0,2 0 0,10 20 0,3-1 0,2-1 0,50 66 0,19 47 0,-17-23 0,-31-60 0,-32-48 0,1 0 0,1-1 0,1-1 0,1 0 0,30 29 0,34 34 0,-64-65 0,0 0 0,1-1 0,1 0 0,0-1 0,1-1 0,22 13 0,3-4 0,6 2 0,-1 2 0,-1 2 0,-2 2 0,49 44 0,-89-72 0,-1 1 0,0 0 0,-1 0 0,1 0 0,-1 1 0,0-1 0,0 1 0,0 0 0,-1 0 0,1 0 0,-1 0 0,0 0 0,-1 0 0,1 1 0,-1-1 0,0 1 0,-1-1 0,1 1 0,-1-1 0,0 1 0,0-1 0,-1 1 0,0-1 0,0 1 0,0-1 0,0 0 0,-1 0 0,0 1 0,0-1 0,0 0 0,-1 0 0,0-1 0,0 1 0,0 0 0,0-1 0,-1 0 0,0 0 0,0 0 0,0 0 0,0-1 0,-1 1 0,1-1 0,-1 0 0,-7 3 0,-131 77 0,91-55 0,0 3 0,-50 40 0,86-59 0,2 1 0,0 0 0,0 1 0,1 1 0,1 0 0,1 1 0,0 0 0,1 1 0,0 0 0,-10 28 0,-7 26 0,6-22 0,3 0 0,1 1 0,3 1 0,2 0 0,-9 91 0,25 434 0,25-346 0,-14-128 0,3 130 0,-20 1499 0,1-1698 15,-2 1 0,-1-2 0,-2 1 0,-1-1 0,-1 0 0,-2 0 0,-19 44 0,21-58-121,-1 1 0,-1-2 0,0 1 0,-1-1 0,-1-1 0,-1 0-1,0 0 1,-1-2 0,0 0 0,-1 0 0,-1-1 0,0-1 0,-23 13 0,-2-7-6720</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30T17:34:05.023"/>
    </inkml:context>
    <inkml:brush xml:id="br0">
      <inkml:brushProperty name="width" value="0.05" units="cm"/>
      <inkml:brushProperty name="height" value="0.05" units="cm"/>
      <inkml:brushProperty name="color" value="#0000FF"/>
    </inkml:brush>
  </inkml:definitions>
  <inkml:trace contextRef="#ctx0" brushRef="#br0">0 143 24575,'11'-11'0,"1"1"0,0 1 0,1 0 0,0 1 0,0 0 0,17-6 0,87-30 0,-94 37 0,-6 1 0,0 2 0,0 0 0,1 1 0,0 0 0,-1 2 0,1 0 0,0 1 0,0 0 0,0 2 0,-1 0 0,1 1 0,-1 1 0,33 11 0,-31-8 0,230 70 0,-237-73 0,0 0 0,0 1 0,17 10 0,-20-10 0,0 0 0,0-1 0,1 0 0,-1 0 0,1-1 0,14 2 0,-3-4 0,1-1 0,-1-1 0,1-1 0,-1-1 0,1-1 0,-1-1 0,21-7 0,-14 4 0,1 1 0,58-7 0,-74 14-341,0-2 0,0 0-1,21-6 1,-16 2-6485</inkml:trace>
</inkml:ink>
</file>

<file path=ppt/ink/ink3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18T23:55:38.524"/>
    </inkml:context>
    <inkml:brush xml:id="br0">
      <inkml:brushProperty name="width" value="0.05" units="cm"/>
      <inkml:brushProperty name="height" value="0.05" units="cm"/>
      <inkml:brushProperty name="color" value="#0000FF"/>
    </inkml:brush>
  </inkml:definitions>
  <inkml:trace contextRef="#ctx0" brushRef="#br0">1 1 24575,'3'1'0,"-1"-1"0,1 1 0,0 0 0,-1 0 0,1 0 0,-1 1 0,1-1 0,-1 1 0,0-1 0,0 1 0,1 0 0,-1-1 0,0 1 0,-1 0 0,4 4 0,25 35 0,-20-22 0,-1 0 0,-1 0 0,0 1 0,-2 0 0,0 1 0,5 37 0,-7-21 0,-1 1 0,-3 0 0,-4 52 0,-25 114 0,9-82 0,15-86 0,-16 143 0,19-141 0,2 1 0,7 64 0,-4-85 0,1 0 0,1 0 0,0-1 0,2 1 0,12 25 0,54 77 0,-69-114 0,0 0 0,0-1 0,1 0 0,-1 0 0,1 0 0,1 0 0,-1-1 0,1 0 0,0 0 0,-1 0 0,2-1 0,6 3 0,4 0 0,0 0 0,1-2 0,23 3 0,-24-4 0,-11-2 0,14 2 0,-1 2 0,30 9 0,-46-13 0,0 0 0,0 0 0,0 0 0,0 0 0,0 1 0,0-1 0,-1 1 0,1 0 0,0 0 0,-1 0 0,1 0 0,-1 0 0,0 1 0,0-1 0,0 1 0,0 0 0,0-1 0,0 1 0,-1 0 0,1 0 0,-1 0 0,0 0 0,1 5 0,-2-6 0,0 0 0,-1 0 0,1-1 0,-1 1 0,0 0 0,1 0 0,-1-1 0,0 1 0,0 0 0,0-1 0,0 1 0,0-1 0,-1 0 0,1 1 0,0-1 0,-1 0 0,1 0 0,-1 1 0,1-1 0,-1 0 0,1-1 0,-1 1 0,0 0 0,-3 1 0,-49 16 0,46-15 0,-19 4 0,7-2 0,1 1 0,-1 1 0,-28 14 0,43-19 0,0 1 0,0 0 0,0 1 0,1-1 0,-1 1 0,1 0 0,0 0 0,0 0 0,1 1 0,-1-1 0,1 1 0,0 0 0,0 0 0,1 0 0,-1 0 0,1 1 0,-2 7 0,-1 19 0,1 0 0,1 0 0,2 0 0,5 51 0,-1 3 0,-4-58 0,2-1 0,1 1 0,1 0 0,1-1 0,1 0 0,2 0 0,18 48 0,-13-50 0,-4-8 0,0-1 0,-2 1 0,1 0 0,-2 1 0,0-1 0,-1 1 0,2 25 0,-5-1 0,-7 72 0,3-93 0,0-1 0,-2 0 0,-1-1 0,0 1 0,-14 29 0,13-35 0,0 0 0,0 0 0,-1-1 0,-1 0 0,0 0 0,-1-1 0,0-1 0,-1 1 0,0-2 0,-1 1 0,0-2 0,-14 9 0,-9 6 37,24-15-504,0-1-1,-22 10 1,18-11-6359</inkml:trace>
</inkml:ink>
</file>

<file path=ppt/ink/ink3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15:00:31.996"/>
    </inkml:context>
    <inkml:brush xml:id="br0">
      <inkml:brushProperty name="width" value="0.05" units="cm"/>
      <inkml:brushProperty name="height" value="0.05" units="cm"/>
      <inkml:brushProperty name="color" value="#0000FF"/>
    </inkml:brush>
  </inkml:definitions>
  <inkml:trace contextRef="#ctx0" brushRef="#br0">1 1 24575,'3'1'0,"-1"-1"0,1 1 0,0 0 0,-1 0 0,1 0 0,-1 1 0,1-1 0,-1 1 0,0-1 0,0 1 0,1 0 0,-1-1 0,0 1 0,-1 0 0,4 4 0,25 35 0,-20-22 0,-1 0 0,-1 0 0,0 1 0,-2 0 0,0 1 0,5 37 0,-7-21 0,-1 1 0,-3 0 0,-4 52 0,-25 114 0,9-82 0,15-86 0,-16 143 0,19-141 0,2 1 0,7 64 0,-4-85 0,1 0 0,1 0 0,0-1 0,2 1 0,12 25 0,54 77 0,-69-114 0,0 0 0,0-1 0,1 0 0,-1 0 0,1 0 0,1 0 0,-1-1 0,1 0 0,0 0 0,-1 0 0,2-1 0,6 3 0,4 0 0,0 0 0,1-2 0,23 3 0,-24-4 0,-11-2 0,14 2 0,-1 2 0,30 9 0,-46-13 0,0 0 0,0 0 0,0 0 0,0 0 0,0 1 0,0-1 0,-1 1 0,1 0 0,0 0 0,-1 0 0,1 0 0,-1 0 0,0 1 0,0-1 0,0 1 0,0 0 0,0-1 0,0 1 0,-1 0 0,1 0 0,-1 0 0,0 0 0,1 5 0,-2-6 0,0 0 0,-1 0 0,1-1 0,-1 1 0,0 0 0,1 0 0,-1-1 0,0 1 0,0 0 0,0-1 0,0 1 0,0-1 0,-1 0 0,1 1 0,0-1 0,-1 0 0,1 0 0,-1 1 0,1-1 0,-1 0 0,1-1 0,-1 1 0,0 0 0,-3 1 0,-49 16 0,46-15 0,-19 4 0,7-2 0,1 1 0,-1 1 0,-28 14 0,43-19 0,0 1 0,0 0 0,0 1 0,1-1 0,-1 1 0,1 0 0,0 0 0,0 0 0,1 1 0,-1-1 0,1 1 0,0 0 0,0 0 0,1 0 0,-1 0 0,1 1 0,-2 7 0,-1 19 0,1 0 0,1 0 0,2 0 0,5 51 0,-1 3 0,-4-58 0,2-1 0,1 1 0,1 0 0,1-1 0,1 0 0,2 0 0,18 48 0,-13-50 0,-4-8 0,0-1 0,-2 1 0,1 0 0,-2 1 0,0-1 0,-1 1 0,2 25 0,-5-1 0,-7 72 0,3-93 0,0-1 0,-2 0 0,-1-1 0,0 1 0,-14 29 0,13-35 0,0 0 0,0 0 0,-1-1 0,-1 0 0,0 0 0,-1-1 0,0-1 0,-1 1 0,0-2 0,-1 1 0,0-2 0,-14 9 0,-9 6 37,24-15-504,0-1-1,-22 10 1,18-11-6359</inkml:trace>
</inkml:ink>
</file>

<file path=ppt/ink/ink3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15:02:28.964"/>
    </inkml:context>
    <inkml:brush xml:id="br0">
      <inkml:brushProperty name="width" value="0.05" units="cm"/>
      <inkml:brushProperty name="height" value="0.05" units="cm"/>
      <inkml:brushProperty name="color" value="#008C3A"/>
    </inkml:brush>
  </inkml:definitions>
  <inkml:trace contextRef="#ctx0" brushRef="#br0">0 0 24575,'4'0'0,"0"1"0,0 0 0,0 0 0,-1 0 0,1 0 0,-1 0 0,1 1 0,-1 0 0,1-1 0,-1 1 0,0 0 0,0 1 0,0-1 0,0 1 0,0-1 0,4 6 0,5 7 0,0 0 0,10 19 0,-10-16 0,11 17 0,-2 0 0,-1 2 0,-2 0 0,-1 1 0,-2 1 0,-2 1 0,-2 0 0,-1 0 0,-2 1 0,4 61 0,-11 13 0,-29 223 0,0-171 0,13-89 0,-8 131 0,24-129 0,14 117 0,29 73 0,7 67 0,-47-124 0,-6-149 0,10 106 0,-6-157 0,0-1 0,1 1 0,1-1 0,0 0 0,1 0 0,9 18 0,4-1 0,26 33 0,-40-57 0,42 64 0,-3 1 0,-3 2 0,42 105 0,-81-174 0,7 14 0,0 0 0,18 29 0,-23-42 0,0 0 0,0 0 0,0-1 0,0 1 0,1-1 0,-1 0 0,1 0 0,0 0 0,0 0 0,0-1 0,1 1 0,-1-1 0,0 0 0,1-1 0,-1 1 0,7 0 0,-2 0 0,29 7 0,-37-9 0,0 0 0,-1 1 0,1-1 0,0 1 0,-1-1 0,1 1 0,0-1 0,-1 1 0,1-1 0,-1 1 0,1-1 0,-1 1 0,1 0 0,-1-1 0,1 1 0,-1 0 0,1-1 0,-1 1 0,0 0 0,1 0 0,-1-1 0,0 1 0,0 0 0,0 0 0,0 0 0,0-1 0,0 1 0,0 0 0,0 0 0,0 0 0,0-1 0,0 1 0,0 0 0,0 0 0,-1 0 0,1-1 0,0 1 0,-1 0 0,1 0 0,0-1 0,-1 1 0,0 0 0,-5 7 0,0-1 0,0 0 0,-1-1 0,0 1 0,0-1 0,0-1 0,-1 1 0,0-1 0,0 0 0,0-1 0,-1 0 0,-9 3 0,-36 21 0,37-16 0,1 1 0,1 1 0,0 1 0,1 0 0,-24 34 0,-10 10 0,40-51 0,0 1 0,1 1 0,0 0 0,0 0 0,1 0 0,1 1 0,-1-1 0,2 1 0,-1 1 0,2-1 0,-1 1 0,-2 18 0,-10 90 0,0 194 0,2-88 0,0 1 0,32 150 0,-12-317 0,-1-3 0,3 1 0,2-1 0,28 91 0,-31-126 0,-1 0 0,-1 1 0,-1 0 0,2 28 0,-4 92 0,-3-96 0,2 0 0,9 66 0,9-6 0,-5 1 0,0 133 0,-15-194 0,-1 0 0,-14 69 0,4-61 0,-24 61 0,-5 38 0,33-113 0,-3 1 0,-1-1 0,-31 68 0,34-96-151,0 0-1,0-1 0,-1 0 0,-1 0 1,0-1-1,0-1 0,-1 0 1,-14 9-1,5-4-6674</inkml:trace>
</inkml:ink>
</file>

<file path=ppt/ink/ink3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15:03:18.930"/>
    </inkml:context>
    <inkml:brush xml:id="br0">
      <inkml:brushProperty name="width" value="0.05" units="cm"/>
      <inkml:brushProperty name="height" value="0.05" units="cm"/>
      <inkml:brushProperty name="color" value="#004F8B"/>
    </inkml:brush>
  </inkml:definitions>
  <inkml:trace contextRef="#ctx0" brushRef="#br0">0 0 24575,'12'1'0,"0"-1"0,0 2 0,0 0 0,-1 0 0,1 1 0,-1 0 0,1 1 0,-1 1 0,-1-1 0,1 2 0,0-1 0,-1 2 0,0-1 0,10 10 0,-3-1 0,-1 2 0,0-1 0,-1 2 0,-1 0 0,-1 1 0,15 27 0,-6-6 0,20 48 0,-34-67 0,-1-1 0,-1 2 0,-1-1 0,4 34 0,-3 50 0,-8 108 0,-1-69 0,2-114 0,-1 1 0,-1-1 0,-2 0 0,-1 0 0,-14 41 0,12-40 0,1-1 0,1 2 0,-1 37 0,-3 18 0,9-84 0,-3 19 0,1 1 0,0 43 0,4-59 0,-1-1 0,1 1 0,1 0 0,-1-1 0,1 1 0,0 0 0,0-1 0,1 0 0,0 0 0,0 0 0,0 0 0,1 0 0,0-1 0,5 7 0,-1-3 0,0-1 0,1 1 0,0-2 0,0 1 0,0-1 0,1-1 0,0 1 0,0-2 0,1 1 0,0-2 0,0 1 0,0-1 0,0-1 0,1 0 0,-1-1 0,1 0 0,15 0 0,2-3 0,-23 0 0,0 0 0,1 1 0,-1-1 0,0 1 0,0 1 0,0-1 0,0 1 0,1 0 0,8 4 0,-15-5 0,0 0 0,0 1 0,0-1 0,0 0 0,0 1 0,0-1 0,0 0 0,0 1 0,0-1 0,0 0 0,0 1 0,0-1 0,0 0 0,0 1 0,-1-1 0,1 0 0,0 1 0,0-1 0,0 0 0,-1 1 0,1-1 0,0 0 0,0 0 0,-1 1 0,1-1 0,0 0 0,0 0 0,-1 0 0,1 1 0,0-1 0,-1 0 0,1 0 0,0 0 0,-1 0 0,1 0 0,0 0 0,-1 0 0,1 0 0,-1 0 0,-19 10 0,17-9 0,-59 22 0,50-21 0,1 2 0,0 0 0,0 0 0,0 1 0,1 0 0,0 1 0,0 0 0,0 0 0,0 1 0,1 1 0,-9 9 0,8-7 0,2 0 0,0 0 0,0 0 0,1 1 0,0 0 0,1 1 0,0-1 0,1 1 0,0 0 0,1 1 0,0-1 0,1 1 0,0 0 0,0 15 0,-10 105 0,0 45 0,13-150 0,7 56 0,-5-74 0,1 1 0,0 0 0,0-1 0,1 0 0,0 0 0,1 0 0,0 0 0,8 10 0,-6-9 0,-1 1 0,-1 0 0,0 0 0,0 1 0,-1-1 0,-1 1 0,0 0 0,-1 0 0,1 17 0,0-10 0,0-1 0,1 1 0,8 22 0,1-4 0,-1 1 0,-2 0 0,-2 1 0,-1 0 0,-3 0 0,0 75 0,-3-25 0,-5 84 0,3-166 0,0 1 0,-1-1 0,-1 0 0,1-1 0,-1 1 0,0 0 0,-1-1 0,0 1 0,0-1 0,-1 0 0,-8 10 0,2-5 0,0-1 0,0 0 0,-1-1 0,-1 0 0,-15 10 0,18-15-80,-1-1 1,1-1-1,-1 1 0,1-2 0,-1 1 0,0-1 1,0-1-1,0 0 0,0-1 0,-1 0 0,-10-1 1,14 0-329,-16 1-6418</inkml:trace>
</inkml:ink>
</file>

<file path=ppt/ink/ink3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15:08:14.176"/>
    </inkml:context>
    <inkml:brush xml:id="br0">
      <inkml:brushProperty name="width" value="0.05" units="cm"/>
      <inkml:brushProperty name="height" value="0.05" units="cm"/>
      <inkml:brushProperty name="color" value="#004F8B"/>
    </inkml:brush>
  </inkml:definitions>
  <inkml:trace contextRef="#ctx0" brushRef="#br0">0 0 24575,'3'0'0,"-1"0"0,1 0 0,-1 1 0,0-1 0,1 1 0,-1-1 0,0 1 0,0 0 0,1 0 0,-1 0 0,0 0 0,0 0 0,0 1 0,0-1 0,0 0 0,0 1 0,2 2 0,-1 0 0,0 0 0,0 0 0,0 0 0,-1 1 0,0-1 0,1 1 0,2 8 0,0 6 0,-1 1 0,-1-1 0,2 25 0,-5-38 0,4 137 0,-4-89 0,9 80 0,3-17 0,-6 192 0,-6-218 0,0-81 0,0 0 0,1 0 0,1 0 0,-1-1 0,2 1 0,-1-1 0,1 1 0,5 9 0,1-1 0,1 0 0,23 29 0,8 23 0,-7-11 0,-14-28 0,-15-21 0,1-1 0,0 0 0,0 0 0,1 0 0,13 13 0,16 15 0,-29-29 0,0 0 0,0-1 0,1 0 0,0 0 0,0-1 0,10 7 0,2-3 0,2 2 0,0 0 0,-1 1 0,0 1 0,22 20 0,-41-32 0,0 0 0,-1-1 0,1 1 0,0 0 0,-1 0 0,1 0 0,-1 0 0,0 1 0,0-1 0,0 0 0,0 1 0,0-1 0,0 0 0,0 1 0,-1-1 0,1 1 0,-1-1 0,0 1 0,0-1 0,0 1 0,0-1 0,0 1 0,-1-1 0,1 1 0,-1-1 0,1 1 0,-1-1 0,0 0 0,0 1 0,0-1 0,0 0 0,0 0 0,-1 1 0,1-1 0,-1 0 0,1-1 0,-1 1 0,0 0 0,0 0 0,0-1 0,0 1 0,0-1 0,0 1 0,-4 1 0,-59 34 0,41-24 0,1 1 0,-24 19 0,40-28 0,0 1 0,1 0 0,0 1 0,0-1 0,0 1 0,1 0 0,0 1 0,1-1 0,-1 1 0,-4 13 0,-3 11 0,2-10 0,2 1 0,0 0 0,2 0 0,0 0 0,-3 42 0,11 198 0,11-159 0,-6-57 0,1 59 0,-9 683 0,0-774 15,0 0 0,-1 0 0,0 0 0,-1 0 0,-1 0 0,-1-1 0,-8 21 0,9-27-121,0 0 0,0 1 0,-1-1 0,0-1 0,0 1 0,-1-1-1,0 0 1,0 0 0,-1-1 0,0 0 0,0 0 0,-1 0 0,-9 5 0,-2-3-6720</inkml:trace>
</inkml:ink>
</file>

<file path=ppt/ink/ink3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15:08:55.438"/>
    </inkml:context>
    <inkml:brush xml:id="br0">
      <inkml:brushProperty name="width" value="0.05" units="cm"/>
      <inkml:brushProperty name="height" value="0.05" units="cm"/>
      <inkml:brushProperty name="color" value="#008C3A"/>
    </inkml:brush>
  </inkml:definitions>
  <inkml:trace contextRef="#ctx0" brushRef="#br0">0 51 24575,'11'-1'0,"-1"-1"0,1 0 0,-1 0 0,0-1 0,17-7 0,14-3 0,-25 8 0,1 1 0,-1 1 0,1 1 0,0 0 0,22 1 0,-35 1 0,1 0 0,-1 1 0,0 0 0,0 0 0,0 0 0,0 0 0,0 1 0,0 0 0,0-1 0,0 1 0,0 1 0,-1-1 0,1 0 0,-1 1 0,0 0 0,0 0 0,0 0 0,0 0 0,0 0 0,0 1 0,-1-1 0,0 1 0,0 0 0,0 0 0,0 0 0,2 6 0,0 9 0,0 0 0,-1 0 0,-1 1 0,0-1 0,-2 1 0,0 0 0,-4 24 0,1 9 0,0-23 0,-1-1 0,-1 0 0,-1 0 0,-13 33 0,9-30 0,7-22 0,1 0 0,0-1 0,0 1 0,-1 20 0,3-27 0,0-1 0,1 1 0,-1-1 0,0 1 0,1-1 0,-1 1 0,1-1 0,0 1 0,0-1 0,0 1 0,0-1 0,0 0 0,1 0 0,-1 1 0,1-1 0,-1 0 0,1 0 0,0-1 0,0 1 0,-1 0 0,2-1 0,-1 1 0,0-1 0,4 3 0,26 6 0,8 4 0,-38-14 0,0 1 0,0 0 0,0 0 0,-1 0 0,1 0 0,0 0 0,-1 0 0,1 1 0,-1-1 0,1 1 0,-1-1 0,0 1 0,1-1 0,-1 1 0,1 2 0,-2-2 0,0 0 0,0 0 0,0 0 0,0 0 0,0 0 0,-1 0 0,1-1 0,0 1 0,-1 0 0,0 0 0,0 0 0,1-1 0,-1 1 0,0 0 0,0-1 0,0 1 0,-1-1 0,1 1 0,0-1 0,-1 0 0,-1 2 0,-32 27 0,4-10 0,26-18 0,-1 1 0,1-1 0,0 2 0,0-1 0,0 0 0,0 1 0,1 0 0,0 0 0,-1 0 0,1 1 0,1 0 0,-1-1 0,1 1 0,0 0 0,-5 11 0,-17 43 0,19-48 0,1 0 0,0 1 0,1-1 0,0 1 0,-3 14 0,4-6 0,1 0 0,0-1 0,1 1 0,1 0 0,1 0 0,1 0 0,1-1 0,1 1 0,0-1 0,8 21 0,4-2 0,38 71 0,-49-99 0,0 1 0,-1-1 0,0 1 0,-1 0 0,-1 0 0,2 13 0,5 15 0,-5-21 0,0 0 0,0-1 0,-2 1 0,0 0 0,-2 29 0,0-42 0,0 0 0,-1-1 0,0 1 0,0 0 0,0-1 0,0 1 0,-1 0 0,0-1 0,0 0 0,0 1 0,0-1 0,-1 0 0,1 0 0,-1 0 0,0 0 0,-1-1 0,1 1 0,-1-1 0,1 0 0,-1 0 0,0 0 0,0-1 0,0 1 0,0-1 0,-6 2 0,-137 44-1365,129-42-5461</inkml:trace>
</inkml:ink>
</file>

<file path=ppt/ink/ink3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19T15:08:14.176"/>
    </inkml:context>
    <inkml:brush xml:id="br0">
      <inkml:brushProperty name="width" value="0.05" units="cm"/>
      <inkml:brushProperty name="height" value="0.05" units="cm"/>
      <inkml:brushProperty name="color" value="#004F8B"/>
    </inkml:brush>
  </inkml:definitions>
  <inkml:trace contextRef="#ctx0" brushRef="#br0">1 0 24575,'5'0'0,"0"0"0,1 1 0,-1 0 0,0 0 0,0 0 0,0 0 0,0 1 0,0 0 0,0 0 0,0 0 0,-1 1 0,1-1 0,-1 1 0,1 0 0,-1 0 0,0 1 0,4 4 0,-1 1 0,0-1 0,0 2 0,-2-1 0,1 0 0,-1 1 0,0 0 0,6 20 0,0 12 0,-2 0 0,-1 1 0,2 54 0,-9-85 0,7 302 0,-9-195 0,22 173 0,5-35 0,-12 421 0,-16-477 0,3-180 0,0 1 0,1 0 0,1-1 0,1 0 0,1 0 0,0 0 0,2 0 0,10 20 0,3-1 0,2-1 0,50 66 0,19 47 0,-17-23 0,-31-60 0,-32-48 0,1 0 0,1-1 0,1-1 0,1 0 0,30 29 0,34 34 0,-64-65 0,0 0 0,1-1 0,1 0 0,0-1 0,1-1 0,22 13 0,3-4 0,6 2 0,-1 2 0,-1 2 0,-2 2 0,49 44 0,-89-72 0,-1 1 0,0 0 0,-1 0 0,1 0 0,-1 1 0,0-1 0,0 1 0,0 0 0,-1 0 0,1 0 0,-1 0 0,0 0 0,-1 0 0,1 1 0,-1-1 0,0 1 0,-1-1 0,1 1 0,-1-1 0,0 1 0,0-1 0,-1 1 0,0-1 0,0 1 0,0-1 0,0 0 0,-1 0 0,0 1 0,0-1 0,0 0 0,-1 0 0,0-1 0,0 1 0,0 0 0,0-1 0,-1 0 0,0 0 0,0 0 0,0 0 0,0-1 0,-1 1 0,1-1 0,-1 0 0,-7 3 0,-131 77 0,91-55 0,0 3 0,-50 40 0,86-59 0,2 1 0,0 0 0,0 1 0,1 1 0,1 0 0,1 1 0,0 0 0,1 1 0,0 0 0,-10 28 0,-7 26 0,6-22 0,3 0 0,1 1 0,3 1 0,2 0 0,-9 91 0,25 434 0,25-346 0,-14-128 0,3 130 0,-20 1499 0,1-1698 15,-2 1 0,-1-2 0,-2 1 0,-1-1 0,-1 0 0,-2 0 0,-19 44 0,21-58-121,-1 1 0,-1-2 0,0 1 0,-1-1 0,-1-1 0,-1 0-1,0 0 1,-1-2 0,0 0 0,-1 0 0,-1-1 0,0-1 0,-23 13 0,-2-7-6720</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5T20:40:52.247"/>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1T17:53:19.277"/>
    </inkml:context>
    <inkml:brush xml:id="br0">
      <inkml:brushProperty name="width" value="0.05" units="cm"/>
      <inkml:brushProperty name="height" value="0.05" units="cm"/>
      <inkml:brushProperty name="color" value="#E71224"/>
    </inkml:brush>
  </inkml:definitions>
  <inkml:trace contextRef="#ctx0" brushRef="#br0">0 55 24575,'41'1'0,"49"5"0,-74-4 0,0 2 0,0 0 0,0 0 0,-1 1 0,0 1 0,15 8 0,6 5 0,1-2 0,44 14 0,-59-24 0,1-2 0,-1 0 0,1-2 0,0 0 0,30-1 0,-33-2 0,-11 1 0,1-1 0,-1 0 0,1 0 0,-1-1 0,0-1 0,1 1 0,-1-1 0,0-1 0,0 0 0,0 0 0,11-6 0,11-10 0,-16 10 0,-1 0 0,24-20 0,-29 21 0,0 1 0,0 0 0,1 1 0,0-1 0,0 2 0,0-1 0,1 2 0,13-5 0,-1 3 0,1 0 0,44-3 0,8-1-113,-40 4 193,0 2 1,62 0-1,-88 5-186,1 0-1,-1 0 0,1 1 1,-1 0-1,0 1 0,0 0 1,0 0-1,-1 1 0,1 1 1,-1 0-1,0 0 0,0 1 1,15 12-1,-4 0-6719</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1T17:57:31.036"/>
    </inkml:context>
    <inkml:brush xml:id="br0">
      <inkml:brushProperty name="width" value="0.05" units="cm"/>
      <inkml:brushProperty name="height" value="0.05" units="cm"/>
      <inkml:brushProperty name="color" value="#5B2D90"/>
    </inkml:brush>
  </inkml:definitions>
  <inkml:trace contextRef="#ctx0" brushRef="#br0">4049 1 24575,'-7'8'0,"0"1"0,1 0 0,0 0 0,1 0 0,0 1 0,0 0 0,1 0 0,-5 17 0,-8 19 0,-39 68 0,-71 105 0,73-130 0,7-15 0,-2-2 0,-4-2 0,-3-2 0,-3-3 0,-2-3 0,-3-2 0,-137 96 0,121-101 0,-3-5 0,-2-3 0,-2-3 0,-2-5 0,-128 39 0,-132 3 0,-6-24 0,245-41 0,23-2 0,1 3 0,0 5 0,2 3 0,-121 53 0,121-40 0,-162 78 0,172-76 0,-85 59 0,141-86 0,-19 12 0,1 1 0,2 2 0,-54 56 0,61-49 0,3 1 0,1 1 0,1 1 0,-26 66 0,-1 0 0,31-65 0,-20 60 0,36-94 0,0 0 0,0 0 0,0-1 0,0 1 0,-1-1 0,-6 9 0,9-12 0,-1 0 0,0-1 0,0 1 0,0 0 0,1 0 0,-1-1 0,0 1 0,0 0 0,0-1 0,0 1 0,0-1 0,0 0 0,0 1 0,0-1 0,0 0 0,0 1 0,0-1 0,0 0 0,0 0 0,0 0 0,-1 0 0,1 0 0,0 0 0,0 0 0,0-1 0,0 1 0,0 0 0,0 0 0,0-1 0,0 1 0,0-1 0,0 1 0,0-1 0,0 1 0,0-1 0,0 0 0,1 1 0,-2-2 0,-4-4 0,0-1 0,1 0 0,0 1 0,0-2 0,0 1 0,1 0 0,0-1 0,1 0 0,0 0 0,0 0 0,0 0 0,1 0 0,1-1 0,-2-16 0,0-12 0,2 0 0,4-40 0,-2 57 0,0 43 0,9 42 0,1 14 0,-7 67 0,-1 1 0,-3-145 0,0-1 0,0 1 0,0 0 0,0 0 0,1 0 0,-1 0 0,0 0 0,1-1 0,-1 1 0,1 0 0,0 0 0,0-1 0,-1 1 0,1 0 0,0-1 0,1 1 0,-1-1 0,0 1 0,0-1 0,0 0 0,1 1 0,-1-1 0,1 0 0,-1 0 0,1 0 0,0 0 0,-1 0 0,1 0 0,0-1 0,-1 1 0,1 0 0,0-1 0,0 1 0,0-1 0,0 0 0,-1 0 0,1 0 0,0 0 0,0 0 0,0 0 0,0 0 0,0 0 0,2-2 0,8-1 0,0-1 0,0 0 0,0-1 0,-1 0 0,12-8 0,-22 13 0,15-9 0,21-13 0,1 2 0,1 2 0,77-25 0,-21 12-1365,-71 26-5461</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1T17:57:40.426"/>
    </inkml:context>
    <inkml:brush xml:id="br0">
      <inkml:brushProperty name="width" value="0.05" units="cm"/>
      <inkml:brushProperty name="height" value="0.05" units="cm"/>
      <inkml:brushProperty name="color" value="#E71224"/>
    </inkml:brush>
  </inkml:definitions>
  <inkml:trace contextRef="#ctx0" brushRef="#br0">0 55 24575,'41'1'0,"49"5"0,-74-4 0,0 2 0,0 0 0,0 0 0,-1 1 0,0 1 0,15 8 0,6 5 0,1-2 0,44 14 0,-59-24 0,1-2 0,-1 0 0,1-2 0,0 0 0,30-1 0,-33-2 0,-11 1 0,1-1 0,-1 0 0,1 0 0,-1-1 0,0-1 0,1 1 0,-1-1 0,0-1 0,0 0 0,0 0 0,11-6 0,11-10 0,-16 10 0,-1 0 0,24-20 0,-29 21 0,0 1 0,0 0 0,1 1 0,0-1 0,0 2 0,0-1 0,1 2 0,13-5 0,-1 3 0,1 0 0,44-3 0,8-1-113,-40 4 193,0 2 1,62 0-1,-88 5-186,1 0-1,-1 0 0,1 1 1,-1 0-1,0 1 0,0 0 1,0 0-1,-1 1 0,1 1 1,-1 0-1,0 0 0,0 1 1,15 12-1,-4 0-6719</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1T19:14:34.859"/>
    </inkml:context>
    <inkml:brush xml:id="br0">
      <inkml:brushProperty name="width" value="0.05" units="cm"/>
      <inkml:brushProperty name="height" value="0.05" units="cm"/>
      <inkml:brushProperty name="color" value="#33CCFF"/>
    </inkml:brush>
  </inkml:definitions>
  <inkml:trace contextRef="#ctx0" brushRef="#br0">0 112 24575,'21'0'0,"17"1"0,0-2 0,0-2 0,57-11 0,-89 13 0,7-2 0,-1 0 0,1 0 0,-1-1 0,0-1 0,0 0 0,17-10 0,-15 7 0,0 0 0,0 1 0,1 1 0,0 0 0,0 1 0,1 1 0,-1 0 0,1 1 0,0 1 0,0 0 0,0 1 0,21 2 0,-12-2-120,43 4 373,-63-2-390,0 1 1,1-1 0,-1 1 0,0-1 0,0 1 0,0 1 0,0-1-1,0 1 1,0 0 0,5 4 0,3 4-6690</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2T20:19:10.664"/>
    </inkml:context>
    <inkml:brush xml:id="br0">
      <inkml:brushProperty name="width" value="0.05" units="cm"/>
      <inkml:brushProperty name="height" value="0.05" units="cm"/>
      <inkml:brushProperty name="color" value="#33CCFF"/>
    </inkml:brush>
  </inkml:definitions>
  <inkml:trace contextRef="#ctx0" brushRef="#br0">0 112 24575,'21'0'0,"17"1"0,0-2 0,0-2 0,57-11 0,-89 13 0,7-2 0,-1 0 0,1 0 0,-1-1 0,0-1 0,0 0 0,17-10 0,-15 7 0,0 0 0,0 1 0,1 1 0,0 0 0,0 1 0,1 1 0,-1 0 0,1 1 0,0 1 0,0 0 0,0 1 0,21 2 0,-12-2-120,43 4 373,-63-2-390,0 1 1,1-1 0,-1 1 0,0-1 0,0 1 0,0 1 0,0-1-1,0 1 1,0 0 0,5 4 0,3 4-6690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5T20:26:19.533"/>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3T16:29:35.750"/>
    </inkml:context>
    <inkml:brush xml:id="br0">
      <inkml:brushProperty name="width" value="0.05" units="cm"/>
      <inkml:brushProperty name="height" value="0.05" units="cm"/>
      <inkml:brushProperty name="color" value="#CC0066"/>
    </inkml:brush>
  </inkml:definitions>
  <inkml:trace contextRef="#ctx0" brushRef="#br0">0 84 24575,'766'0'0,"-736"-2"0,-1-1 0,35-7 0,9-2 0,49-14 0,-12 2 0,-51 19 0,109 4 0,-86 3 0,-64-1 33,0 1 1,0 0-1,18 6 0,39 5-1531,-53-12-5328</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7T17:45:15.292"/>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5T20:41:32.131"/>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3T21:44:46.709"/>
    </inkml:context>
    <inkml:brush xml:id="br0">
      <inkml:brushProperty name="width" value="0.05" units="cm"/>
      <inkml:brushProperty name="height" value="0.05" units="cm"/>
      <inkml:brushProperty name="color" value="#0000FF"/>
    </inkml:brush>
  </inkml:definitions>
  <inkml:trace contextRef="#ctx0" brushRef="#br0">176 0 24575,'8'1'0,"0"-1"0,-1 1 0,1 1 0,0 0 0,-1 0 0,1 0 0,-1 1 0,11 5 0,54 36 0,-28-15 0,-33-22 0,0 0 0,-1 1 0,-1 0 0,1 1 0,-1 0 0,-1 0 0,0 1 0,0 0 0,-1 1 0,0 0 0,-1 0 0,0 0 0,-1 1 0,0-1 0,0 1 0,-2 1 0,1-1 0,2 26 0,-4-21 0,-1 0 0,0 0 0,-2 0 0,0 0 0,0 1 0,-2-1 0,0 0 0,-1-1 0,-1 1 0,0-1 0,-1 0 0,-1 0 0,-14 24 0,-33 37 0,40-59 0,0 0 0,1 1 0,1 1 0,1 0 0,0 0 0,2 1 0,-12 39 0,-18 145 0,30-145 0,5-42 0,1 0 0,0 0 0,2 0 0,0 0 0,1 1 0,1-1 0,3 18 0,2-7 0,2 0 0,1-1 0,1 0 0,1-1 0,2 0 0,0-1 0,2 0 0,1-1 0,26 32 0,-21-28 0,-18-15 0,-3-13 0,0-1 0,-1 1 0,1-1 0,0 0 0,-1 1 0,1-1 0,0 0 0,-1 1 0,1-1 0,0 0 0,-1 0 0,1 1 0,-1-1 0,1 0 0,0 0 0,-1 0 0,1 0 0,-1 0 0,1 1 0,-1-1 0,1 0 0,-1 0 0,1 0 0,0 0 0,-1 0 0,1 0 0,-1 0 0,1-1 0,-1 1 0,1 0 0,-1 0 0,-4-2 0,0 1 0,0-1 0,1 1 0,-1-2 0,1 1 0,-1 0 0,1-1 0,-7-6 0,-35-30 0,38 31 0,-61-64 0,45 46 0,-1 0 0,-38-29 0,32 25 0,-5-4 0,34 33 0,-1-1 0,1 0 0,-1 1 0,1-1 0,-1 1 0,1 0 0,-1 0 0,0 0 0,1 0 0,-1 0 0,0 1 0,0-1 0,-3 1 0,6 0 0,0 0 0,-1 0 0,1 0 0,0 0 0,0 0 0,-1 0 0,1 0 0,0 0 0,0 0 0,0 0 0,-1 0 0,1 0 0,0 1 0,0-1 0,0 0 0,-1 0 0,1 0 0,0 0 0,0 0 0,0 1 0,-1-1 0,1 0 0,0 0 0,0 0 0,0 1 0,0-1 0,0 0 0,0 0 0,0 0 0,-1 1 0,1-1 0,0 0 0,0 0 0,0 1 0,0-1 0,0 0 0,0 0 0,0 1 0,0-1 0,0 0 0,0 0 0,0 0 0,0 1 0,1-1 0,-1 0 0,0 0 0,0 1 0,0-1 0,0 0 0,0 0 0,0 0 0,0 1 0,1-1 0,-1 0 0,0 0 0,0 0 0,0 0 0,0 1 0,1-1 0,-1 0 0,0 0 0,0 0 0,12 14 0,117 95 0,-94-73 0,-16-16 0,40 32 0,-52-47 0,0-1 0,1-1 0,-1 1 0,1-1 0,11 3 0,20 8 0,-19-3 0,16 9 0,-34-20 0,0 1 0,0 0 0,0 0 0,0-1 0,0 1 0,0-1 0,0 1 0,0-1 0,0 0 0,1 0 0,-1 0 0,0 0 0,0 0 0,3-1 0,-4 0 0,0 0 0,0 1 0,0-1 0,0 0 0,0 0 0,0 1 0,-1-1 0,1 0 0,0 0 0,0 0 0,-1 0 0,1 0 0,-1 0 0,1 0 0,-1-1 0,1 1 0,-1 0 0,1 0 0,-1 0 0,0 0 0,0-1 0,0 1 0,0 0 0,0 0 0,0 0 0,0-1 0,0 1 0,0 0 0,0 0 0,-1 0 0,1 0 0,-1-1 0,0 0 0,-17-47 0,12 36 0,-44-110 0,47 116 10,0 1 0,1-1 0,-1 0 0,2 0 0,-1 0 0,0 0 0,1-1 0,1 1 0,-1 0 0,1 0 0,1-9 0,2 1-307,0-1 0,0 1 0,2 0 0,6-15 0,-4 11-6529</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03T21:47:41.459"/>
    </inkml:context>
    <inkml:brush xml:id="br0">
      <inkml:brushProperty name="width" value="0.05" units="cm"/>
      <inkml:brushProperty name="height" value="0.05" units="cm"/>
      <inkml:brushProperty name="color" value="#0000FF"/>
    </inkml:brush>
  </inkml:definitions>
  <inkml:trace contextRef="#ctx0" brushRef="#br0">50 0 24575,'2'1'0,"-1"-1"0,0 1 0,0-1 0,0 1 0,1 0 0,-1-1 0,0 1 0,0 0 0,0 0 0,0 0 0,0 0 0,0 0 0,0 0 0,-1 0 0,1 0 0,0 0 0,0 0 0,-1 0 0,1 0 0,-1 1 0,1-1 0,-1 0 0,0 0 0,1 1 0,-1-1 0,0 0 0,0 3 0,6 42 0,-6-41 0,2 228 0,-4-128 0,1-75 0,-2 0 0,-7 31 0,4-29 0,-2 47 0,9 228 0,0-297 0,0-1 0,0 1 0,1-1 0,0 0 0,0 0 0,1 0 0,6 12 0,-7-15 0,1-1 0,1-1 0,-1 1 0,1 0 0,-1-1 0,1 0 0,1 0 0,-1 0 0,1 0 0,-1-1 0,1 0 0,0 0 0,6 3 0,6 2 0,-3-1 0,0 0 0,0 1 0,22 16 0,-32-20 0,0-1 0,0 1 0,0 0 0,-1 1 0,1-1 0,-1 1 0,0-1 0,-1 1 0,1 0 0,-1 0 0,0 0 0,0 1 0,0-1 0,1 9 0,-2-5 0,1 1 0,-1-1 0,-1 1 0,0-1 0,-2 19 0,1-24 0,0 1 0,0-1 0,0 0 0,-1 0 0,1 0 0,-1 0 0,0 0 0,0-1 0,0 1 0,-1 0 0,1-1 0,-1 0 0,0 0 0,0 0 0,-5 4 0,1-1 0,1 1 0,-1-1 0,1 1 0,0 0 0,1 1 0,-1-1 0,1 1 0,1 0 0,0 0 0,0 1 0,1-1 0,-1 1 0,2 0 0,-1 0 0,-1 16 0,1 11 0,1 0 0,4 64 0,1-36 0,-2 557 0,-1-606 14,-1-1-1,0 0 0,-1 0 0,-1-1 1,0 1-1,-1 0 0,0-1 1,-10 21-1,10-26-106,0-1 0,0 0 1,-1 0-1,0 0 0,0-1 0,-1 0 0,0 0 0,0 0 1,0 0-1,-1-1 0,0 0 0,0-1 0,0 0 1,0 0-1,-15 5 0,-1-1-6733</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9T23:20:01.227"/>
    </inkml:context>
    <inkml:brush xml:id="br0">
      <inkml:brushProperty name="width" value="0.05" units="cm"/>
      <inkml:brushProperty name="height" value="0.05" units="cm"/>
      <inkml:brushProperty name="color" value="#5B2D90"/>
    </inkml:brush>
  </inkml:definitions>
  <inkml:trace contextRef="#ctx0" brushRef="#br0">1 113 24575,'15'1'0,"0"1"0,30 6 0,11 2 0,50-3 0,149-8 0,-226-3 0,1-1 0,-1-1 0,-1-2 0,1 0 0,32-16 0,44-13 0,-67 25 0,2 2 0,-1 1 0,1 2 0,58-2 0,-52 9 0,304 3 0,-248 11 9,-81-9-205,0-2-1,0 0 1,0-1 0,0-1 0,0-1-1,41-5 1,-43-1-6630</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1T18:50:50.020"/>
    </inkml:context>
    <inkml:brush xml:id="br0">
      <inkml:brushProperty name="width" value="0.05" units="cm"/>
      <inkml:brushProperty name="height" value="0.05" units="cm"/>
      <inkml:brushProperty name="color" value="#5B2D90"/>
    </inkml:brush>
  </inkml:definitions>
  <inkml:trace contextRef="#ctx0" brushRef="#br0">1 0 24575,'0'3'0,"1"0"0,0 0 0,0 0 0,1 0 0,-1-1 0,0 1 0,1 0 0,0-1 0,-1 1 0,1-1 0,0 0 0,0 1 0,1-1 0,3 3 0,5 7 0,-2-2 0,25 30 0,73 68 0,-96-98 0,2-1 0,-1 0 0,1 0 0,1-1 0,-1-1 0,1 0 0,1-1 0,-1-1 0,1 0 0,0-1 0,16 3 0,-2-3 0,11 1 0,63 16 0,-91-18 0,-1 1 0,0 0 0,0 0 0,0 2 0,-1-1 0,0 1 0,0 1 0,0-1 0,-1 2 0,10 9 0,-5-3 0,0 0 0,0 1 0,-2 1 0,0 0 0,-1 1 0,0 0 0,-2 0 0,11 25 0,-11-15 0,-1 1 0,-1 0 0,-1 0 0,-1 1 0,1 45 0,6 54 134,0-24-1633,-11-80-5327</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9T23:20:01.227"/>
    </inkml:context>
    <inkml:brush xml:id="br0">
      <inkml:brushProperty name="width" value="0.05" units="cm"/>
      <inkml:brushProperty name="height" value="0.05" units="cm"/>
      <inkml:brushProperty name="color" value="#5B2D90"/>
    </inkml:brush>
  </inkml:definitions>
  <inkml:trace contextRef="#ctx0" brushRef="#br0">1 113 24575,'15'1'0,"0"1"0,30 6 0,11 2 0,50-3 0,149-8 0,-226-3 0,1-1 0,-1-1 0,-1-2 0,1 0 0,32-16 0,44-13 0,-67 25 0,2 2 0,-1 1 0,1 2 0,58-2 0,-52 9 0,304 3 0,-248 11 9,-81-9-205,0-2-1,0 0 1,0-1 0,0-1 0,0-1-1,41-5 1,-43-1-6630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31T16:11:33.419"/>
    </inkml:context>
    <inkml:brush xml:id="br0">
      <inkml:brushProperty name="width" value="0.05" units="cm"/>
      <inkml:brushProperty name="height" value="0.05" units="cm"/>
      <inkml:brushProperty name="color" value="#5B2D90"/>
    </inkml:brush>
  </inkml:definitions>
  <inkml:trace contextRef="#ctx0" brushRef="#br0">1 113 24575,'15'1'0,"0"1"0,30 6 0,11 2 0,50-3 0,149-8 0,-226-3 0,1-1 0,-1-1 0,-1-2 0,1 0 0,32-16 0,44-13 0,-67 25 0,2 2 0,-1 1 0,1 2 0,58-2 0,-52 9 0,304 3 0,-248 11 9,-81-9-205,0-2-1,0 0 1,0-1 0,0-1 0,0-1-1,41-5 1,-43-1-6630</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18:58:15.540"/>
    </inkml:context>
    <inkml:brush xml:id="br0">
      <inkml:brushProperty name="width" value="0.05" units="cm"/>
      <inkml:brushProperty name="height" value="0.05" units="cm"/>
      <inkml:brushProperty name="color" value="#5B2D90"/>
    </inkml:brush>
  </inkml:definitions>
  <inkml:trace contextRef="#ctx0" brushRef="#br0">1 113 24575,'15'1'0,"0"1"0,30 6 0,11 2 0,50-3 0,149-8 0,-226-3 0,1-1 0,-1-1 0,-1-2 0,1 0 0,32-16 0,44-13 0,-67 25 0,2 2 0,-1 1 0,1 2 0,58-2 0,-52 9 0,304 3 0,-248 11 9,-81-9-205,0-2-1,0 0 1,0-1 0,0-1 0,0-1-1,41-5 1,-43-1-6630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20T01:51:57.111"/>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2T22:59:53.562"/>
    </inkml:context>
    <inkml:brush xml:id="br0">
      <inkml:brushProperty name="width" value="0.05" units="cm"/>
      <inkml:brushProperty name="height" value="0.05" units="cm"/>
      <inkml:brushProperty name="color" value="#5B2D90"/>
    </inkml:brush>
  </inkml:definitions>
  <inkml:trace contextRef="#ctx0" brushRef="#br0">1 113 24575,'15'1'0,"0"1"0,30 6 0,11 2 0,50-3 0,149-8 0,-226-3 0,1-1 0,-1-1 0,-1-2 0,1 0 0,32-16 0,44-13 0,-67 25 0,2 2 0,-1 1 0,1 2 0,58-2 0,-52 9 0,304 3 0,-248 11 9,-81-9-205,0-2-1,0 0 1,0-1 0,0-1 0,0-1-1,41-5 1,-43-1-6630</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2T22:59:53.563"/>
    </inkml:context>
    <inkml:brush xml:id="br0">
      <inkml:brushProperty name="width" value="0.05" units="cm"/>
      <inkml:brushProperty name="height" value="0.05" units="cm"/>
      <inkml:brushProperty name="color" value="#5B2D90"/>
    </inkml:brush>
  </inkml:definitions>
  <inkml:trace contextRef="#ctx0" brushRef="#br0">1 113 24575,'15'1'0,"0"1"0,30 6 0,11 2 0,50-3 0,149-8 0,-226-3 0,1-1 0,-1-1 0,-1-2 0,1 0 0,32-16 0,44-13 0,-67 25 0,2 2 0,-1 1 0,1 2 0,58-2 0,-52 9 0,304 3 0,-248 11 9,-81-9-205,0-2-1,0 0 1,0-1 0,0-1 0,0-1-1,41-5 1,-43-1-6630</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19:01:09.274"/>
    </inkml:context>
    <inkml:brush xml:id="br0">
      <inkml:brushProperty name="width" value="0.05" units="cm"/>
      <inkml:brushProperty name="height" value="0.05" units="cm"/>
      <inkml:brushProperty name="color" value="#5B2D90"/>
    </inkml:brush>
  </inkml:definitions>
  <inkml:trace contextRef="#ctx0" brushRef="#br0">1 113 24575,'15'1'0,"0"1"0,30 6 0,11 2 0,50-3 0,149-8 0,-226-3 0,1-1 0,-1-1 0,-1-2 0,1 0 0,32-16 0,44-13 0,-67 25 0,2 2 0,-1 1 0,1 2 0,58-2 0,-52 9 0,304 3 0,-248 11 9,-81-9-205,0-2-1,0 0 1,0-1 0,0-1 0,0-1-1,41-5 1,-43-1-6630</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2T22:59:53.562"/>
    </inkml:context>
    <inkml:brush xml:id="br0">
      <inkml:brushProperty name="width" value="0.05" units="cm"/>
      <inkml:brushProperty name="height" value="0.05" units="cm"/>
      <inkml:brushProperty name="color" value="#5B2D90"/>
    </inkml:brush>
  </inkml:definitions>
  <inkml:trace contextRef="#ctx0" brushRef="#br0">1 113 24575,'15'1'0,"0"1"0,30 6 0,11 2 0,50-3 0,149-8 0,-226-3 0,1-1 0,-1-1 0,-1-2 0,1 0 0,32-16 0,44-13 0,-67 25 0,2 2 0,-1 1 0,1 2 0,58-2 0,-52 9 0,304 3 0,-248 11 9,-81-9-205,0-2-1,0 0 1,0-1 0,0-1 0,0-1-1,41-5 1,-43-1-6630</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2T22:59:53.563"/>
    </inkml:context>
    <inkml:brush xml:id="br0">
      <inkml:brushProperty name="width" value="0.05" units="cm"/>
      <inkml:brushProperty name="height" value="0.05" units="cm"/>
      <inkml:brushProperty name="color" value="#5B2D90"/>
    </inkml:brush>
  </inkml:definitions>
  <inkml:trace contextRef="#ctx0" brushRef="#br0">1 113 24575,'15'1'0,"0"1"0,30 6 0,11 2 0,50-3 0,149-8 0,-226-3 0,1-1 0,-1-1 0,-1-2 0,1 0 0,32-16 0,44-13 0,-67 25 0,2 2 0,-1 1 0,1 2 0,58-2 0,-52 9 0,304 3 0,-248 11 9,-81-9-205,0-2-1,0 0 1,0-1 0,0-1 0,0-1-1,41-5 1,-43-1-6630</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19:01:33.831"/>
    </inkml:context>
    <inkml:brush xml:id="br0">
      <inkml:brushProperty name="width" value="0.05" units="cm"/>
      <inkml:brushProperty name="height" value="0.05" units="cm"/>
      <inkml:brushProperty name="color" value="#5B2D90"/>
    </inkml:brush>
  </inkml:definitions>
  <inkml:trace contextRef="#ctx0" brushRef="#br0">1 113 24575,'15'1'0,"0"1"0,30 6 0,11 2 0,50-3 0,149-8 0,-226-3 0,1-1 0,-1-1 0,-1-2 0,1 0 0,32-16 0,44-13 0,-67 25 0,2 2 0,-1 1 0,1 2 0,58-2 0,-52 9 0,304 3 0,-248 11 9,-81-9-205,0-2-1,0 0 1,0-1 0,0-1 0,0-1-1,41-5 1,-43-1-6630</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5T21:40:34.869"/>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7T17:34:00.647"/>
    </inkml:context>
    <inkml:brush xml:id="br0">
      <inkml:brushProperty name="width" value="0.05" units="cm"/>
      <inkml:brushProperty name="height" value="0.05" units="cm"/>
      <inkml:brushProperty name="color" value="#004F8B"/>
    </inkml:brush>
  </inkml:definitions>
  <inkml:trace contextRef="#ctx0" brushRef="#br0">1 0 24575,'5'2'0,"1"-1"0,0 1 0,-1 0 0,1 0 0,-1 1 0,0-1 0,0 1 0,0 1 0,0-1 0,0 1 0,-1-1 0,1 1 0,-1 1 0,0-1 0,0 1 0,4 6 0,-1-3 0,28 34 0,-2 1 0,-2 2 0,-2 1 0,-1 2 0,-3 0 0,-2 2 0,-2 1 0,-3 0 0,-1 1 0,-3 1 0,-3 1 0,-1 0 0,-3 0 0,-2 1 0,-3-1 0,-7 87 0,-3-97 0,-2 0 0,-2-1 0,-1 0 0,-3-1 0,-23 46 0,13-29 0,-25 83 0,-46 275 0,64-264 0,19-72 0,4 0 0,4 1 0,3 0 0,9 103 0,-2-151 0,0-1 0,3 1 0,19 59 0,47 95 0,-67-172 0,178 381 0,-178-383 0,1 0 0,0-1 0,2 1 0,-1-2 0,1 1 0,1-1 0,1-1 0,-1 0 0,2 0 0,-1-1 0,1-1 0,1 0 0,0 0 0,0-1 0,1-1 0,-1-1 0,2 1 0,-1-2 0,1 0 0,0-1 0,0 0 0,0-2 0,28 3 0,145-10 0,-209 7 0,0 1 0,-39 10 0,46-9 0,-1 2 0,1-1 0,-1 2 0,2 0 0,-1 0 0,1 1 0,0 1 0,1 0 0,0 1 0,-15 16 0,16-16 0,1 1 0,0 0 0,1 0 0,0 1 0,1 1 0,0-1 0,1 1 0,0 1 0,1-1 0,-7 25 0,-74 369 0,77-332 0,5 1 0,2 0 0,10 102 0,9 11 0,2 62 0,-17 711 0,-3-460 0,1-486 0,0-1 0,-1 0 0,-1 0 0,0 0 0,-1 0 0,-1 0 0,0-1 0,-1 0 0,-1 0 0,0 0 0,0-1 0,-2 0 0,0-1 0,0 1 0,-1-2 0,0 1 0,-1-1 0,0-1 0,-23 16 0,26-20-97,-1 1-1,0-1 1,0-1-1,0 1 1,-1-2-1,0 1 1,0-2-1,0 1 1,0-1-1,-1-1 1,1 1-1,-1-2 0,-15 1 1,-1-1-6729</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1:57:54.360"/>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1:57:54.361"/>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5T20:31:24.043"/>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7T17:34:00.647"/>
    </inkml:context>
    <inkml:brush xml:id="br0">
      <inkml:brushProperty name="width" value="0.05" units="cm"/>
      <inkml:brushProperty name="height" value="0.05" units="cm"/>
      <inkml:brushProperty name="color" value="#004F8B"/>
    </inkml:brush>
  </inkml:definitions>
  <inkml:trace contextRef="#ctx0" brushRef="#br0">1 0 24575,'3'1'0,"1"0"0,0 0 0,-1 0 0,1 1 0,-1 0 0,0-1 0,0 1 0,0 0 0,0 0 0,0 1 0,0-1 0,0 0 0,0 1 0,-1 0 0,1 0 0,2 4 0,-1-2 0,18 21 0,-1 1 0,-2 2 0,0-1 0,-2 3 0,-1-1 0,-2 1 0,0 1 0,-3 0 0,0 1 0,-3 1 0,-1 0 0,0-1 0,-3 1 0,-1 1 0,-1-1 0,-6 55 0,-1-62 0,-1 1 0,-2-1 0,0 0 0,-2 0 0,-14 28 0,7-18 0,-15 52 0,-29 174 0,41-167 0,11-45 0,2 0 0,4 0 0,1 1 0,6 64 0,-2-94 0,1-2 0,1 2 0,12 36 0,30 61 0,-42-109 0,112 239 0,-112-240 0,0 0 0,0-1 0,2 1 0,-1-1 0,1 0 0,0-1 0,1 0 0,-1 0 0,2 0 0,-1-1 0,0 0 0,1 0 0,1-1 0,-1 0 0,1 0 0,-1-1 0,1 0 0,0-1 0,0 0 0,1 0 0,-1-1 0,1 0 0,17 1 0,91-6 0,-131 4 0,0 1 0,-25 6 0,29-6 0,0 2 0,0-1 0,-1 2 0,2-1 0,-1 1 0,1 0 0,0 0 0,0 1 0,1 0 0,-10 11 0,10-11 0,1 1 0,-1 0 0,2 0 0,-1 0 0,1 1 0,0 0 0,1 0 0,-1 1 0,1-1 0,-4 16 0,-46 232 0,47-209 0,4 1 0,1 0 0,7 64 0,5 7 0,1 38 0,-10 449 0,-3-291 0,2-305 0,-1 0 0,0-1 0,-1 1 0,0-1 0,0 1 0,-2-1 0,1 0 0,0 0 0,-2-1 0,1 1 0,-1-1 0,0 1 0,-1-2 0,0 1 0,0-1 0,0 1 0,-1-1 0,0-1 0,-14 10 0,16-12-97,-1 1-1,0-2 1,1 0-1,-1 1 1,0-1-1,-1 0 1,1-1-1,0 0 1,-1 0-1,0-1 1,1 1-1,-1-1 0,-9 0 1,-1 0-6729</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5T21:40:34.869"/>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1:57:11.943"/>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1:57:11.944"/>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1T23:37:10.669"/>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6T19:37:17.920"/>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21:10:03.935"/>
    </inkml:context>
    <inkml:brush xml:id="br0">
      <inkml:brushProperty name="width" value="0.05" units="cm"/>
      <inkml:brushProperty name="height" value="0.05" units="cm"/>
      <inkml:brushProperty name="color" value="#0000FF"/>
    </inkml:brush>
  </inkml:definitions>
  <inkml:trace contextRef="#ctx0" brushRef="#br0">1 736 24575,'73'-4'0,"99"-16"0,-45 3 0,920-29 0,-937 44 0,936-78 0,-520 48 0,-365 24 0,233-42 0,-190 19 0,1008-76 0,-774 79 0,-122 6 0,635-13 0,-817 35 0,173-22 0,33-33 0,26-4 0,4 27 0,137 32 0,135-5 0,-352-20 0,53-3 0,-29 15 0,125-2 0,-354 16-1365,-53-1-5461</inkml:trace>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8T21:10:07.638"/>
    </inkml:context>
    <inkml:brush xml:id="br0">
      <inkml:brushProperty name="width" value="0.05" units="cm"/>
      <inkml:brushProperty name="height" value="0.05" units="cm"/>
      <inkml:brushProperty name="color" value="#0000FF"/>
    </inkml:brush>
  </inkml:definitions>
  <inkml:trace contextRef="#ctx0" brushRef="#br0">0 1 24575,'256'19'0,"-126"-6"0,909 12 0,-756-26 0,-195 5 0,-1 5 0,96 21 0,-83-12 0,108 5 0,180-20 0,-207-5 0,34-12 0,-144 7 0,1 2 0,90 7 0,21 22 0,-102-11 0,110 4 0,233-19 0,157 3 0,-372 12 0,54 2 0,1433-16 0,-1282-28 0,-44 2 0,64 28 0,-173 26 0,29 1 0,-206-26 0,-23-2 0,1 2 0,90 17 0,-68-5 0,161 8 0,87-22 0,-131-3 0,351 3 0,-529 1 0,-1 1 0,40 10 0,-38-7 0,0 0 0,28 0 0,173-6-1365,-201 1-5461</inkml:trace>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1T18:06:27.251"/>
    </inkml:context>
    <inkml:brush xml:id="br0">
      <inkml:brushProperty name="width" value="0.05" units="cm"/>
      <inkml:brushProperty name="height" value="0.05" units="cm"/>
      <inkml:brushProperty name="color" value="#CC0066"/>
    </inkml:brush>
  </inkml:definitions>
  <inkml:trace contextRef="#ctx0" brushRef="#br0">10441 509 24575,'-5'0'0,"1"-2"0,1 2 0,-2-1 0,0 0 0,1 0 0,-5-2 0,-18-7 0,9 8 0,-648-105 0,-7 36 0,242 24 0,2-27 0,247 40 0,52 15 0,-163-2 0,-132 19 0,382 3 0,-371-27 0,199 7 0,92 10 0,-549-22 0,479 33 0,-364-14 0,-356-8 0,615 22 0,93-3 0,-234 2 0,356 8 0,1 2 0,-106 28 0,2-1 0,-421 52 0,479-80 0,53-5 0,-87 16 0,-75 43 0,99-23 0,109-34 0,3 3 0,-2 2 0,-48 26 0,-68 56 0,49-30 0,5 1 0,68-46 0,-2-3 0,0 1 0,-1-2 0,-54 24 0,-118 49 0,174-78 0,0 2 0,-35 22 0,1 1 0,45-29 0,2 0 0,-1 2 0,1-2 0,1 3 0,-1 0 0,0-1 0,2 1 0,0 1 0,-1-1 0,3 2 0,-1-1 0,2 1 0,-2 1 0,1-1 0,1 0 0,1 2 0,1-2 0,-1 1 0,1 1 0,1-1 0,1 0 0,-2 1 0,3 0 0,0-1 0,0 1 0,1-1 0,1 1 0,0-2 0,4 18 0,12 17 0,2 2 0,1-2 0,50 76 0,-36-63 0,-1-4 0,4 0 0,0-1 0,4-2 0,0-3 0,4-1 0,1-2 0,88 64 0,-62-60 0,4-3 0,105 50 0,173 55 0,-225-99 0,293 97 0,-333-120 0,107 48 0,-134-48 0,0-5 0,111 29 0,-5-24 0,260 14 0,201-39 0,-368-6 0,996 1 0,-912 15 0,-47-2 0,736-44 0,-507 2 0,70-4 0,-426 16 0,186-14 0,-293 26 0,-1-4 0,109-27 0,369-140 0,-356 113 0,-102 37 0,114-54 0,-139 54 0,-4-3 0,-1-3 0,75-57 0,-91 59 0,0-4 0,-2 0 0,-2-2 0,53-73 0,-50 56 0,-6-1 0,38-81 0,-41 74 0,-18 38 0,2-1 0,-2 1 0,-2-1 0,0-1 0,-2 1 0,7-48 0,-12-18 0,-4 1 0,-3-1 0,-5 1 0,-3 2 0,-30-100 0,6 36 0,34 134 0,0-2 0,-12-30 0,13 43 0,1 1 0,-1 0 0,0 0 0,0 0 0,-1 1 0,1-1 0,-2 0 0,1 0 0,0 1 0,0 1 0,-1-1 0,-6-5 0,0 3 0,-4-5 0,-4 1 0,3 0 0,-3 2 0,2-1 0,-36-8 0,16 7-11,19 5-440,-1 0-1,-19-1 1,16 4-6375</inkml:trace>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21T18:06:49.310"/>
    </inkml:context>
    <inkml:brush xml:id="br0">
      <inkml:brushProperty name="width" value="0.05" units="cm"/>
      <inkml:brushProperty name="height" value="0.05" units="cm"/>
      <inkml:brushProperty name="color" value="#CC0066"/>
    </inkml:brush>
  </inkml:definitions>
  <inkml:trace contextRef="#ctx0" brushRef="#br0">0 429 24575,'45'-3'0,"0"-2"0,-1-2 0,61-17 0,-34 8 0,55-12 0,608-163 0,-699 180 0,0 2 0,0 1 0,56-4 0,-59 7 0,-2-3 0,0 2 0,0-4 0,28-12 0,-21 8 0,69-17 0,-35 22 0,0 3 0,2 3 0,72 6 0,-29-1 0,-57-2 0,0 3 0,1 2 0,-2 2 0,102 26 0,-80-12 0,-52-15 0,1 2 0,-1 0 0,-1 2 0,51 25 0,-53-21 0,2 0 0,-1-3 0,0 0 0,3-2 0,-2 1 0,55 5 0,-40-9 0,2-2 0,0-3 0,82-7 0,-101 2 24,-1-1 0,-2 0 0,2-1 0,35-18 0,-19 8-767,62-43 1,-71 39-6084</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9T22:32:33.671"/>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28T14:38:03.192"/>
    </inkml:context>
    <inkml:brush xml:id="br0">
      <inkml:brushProperty name="width" value="0.05" units="cm"/>
      <inkml:brushProperty name="height" value="0.05" units="cm"/>
      <inkml:brushProperty name="color" value="#004F8B"/>
    </inkml:brush>
  </inkml:definitions>
  <inkml:trace contextRef="#ctx0" brushRef="#br0">1 116 24575,'346'105'0,"-323"-99"0,0-1 0,1-1 0,-1 0 0,1-2 0,-1-1 0,1-1 0,41-5 0,-14-4 0,0-2 0,71-24 0,-94 25 0,13-2 0,-1-2 0,0-2 0,61-34 0,-79 38 0,0 1 0,1 0 0,0 2 0,1 1 0,-1 1 0,1 1 0,1 1 0,-1 1 0,35-2 0,0 5 0,0 2 0,104 15 0,-123-9 0,55 19 0,-66-17 0,-1-1 0,1-1 0,0-2 0,42 3 0,-39-6-328,0 2 0,-1 2 1,61 18-1,-91-24 274,28 8-6772</inkml:trace>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28T14:50:34.634"/>
    </inkml:context>
    <inkml:brush xml:id="br0">
      <inkml:brushProperty name="width" value="0.05" units="cm"/>
      <inkml:brushProperty name="height" value="0.05" units="cm"/>
      <inkml:brushProperty name="color" value="#004F8B"/>
    </inkml:brush>
  </inkml:definitions>
  <inkml:trace contextRef="#ctx0" brushRef="#br0">1 116 24575,'346'105'0,"-323"-99"0,0-1 0,1-1 0,-1 0 0,1-2 0,-1-1 0,1-1 0,41-5 0,-14-4 0,0-2 0,71-24 0,-94 25 0,13-2 0,-1-2 0,0-2 0,61-34 0,-79 38 0,0 1 0,1 0 0,0 2 0,1 1 0,-1 1 0,1 1 0,1 1 0,-1 1 0,35-2 0,0 5 0,0 2 0,104 15 0,-123-9 0,55 19 0,-66-17 0,-1-1 0,1-1 0,0-2 0,42 3 0,-39-6-328,0 2 0,-1 2 1,61 18-1,-91-24 274,28 8-6772</inkml:trace>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28T14:53:33.892"/>
    </inkml:context>
    <inkml:brush xml:id="br0">
      <inkml:brushProperty name="width" value="0.05" units="cm"/>
      <inkml:brushProperty name="height" value="0.05" units="cm"/>
      <inkml:brushProperty name="color" value="#004F8B"/>
    </inkml:brush>
  </inkml:definitions>
  <inkml:trace contextRef="#ctx0" brushRef="#br0">1 116 24575,'346'105'0,"-323"-99"0,0-1 0,1-1 0,-1 0 0,1-2 0,-1-1 0,1-1 0,41-5 0,-14-4 0,0-2 0,71-24 0,-94 25 0,13-2 0,-1-2 0,0-2 0,61-34 0,-79 38 0,0 1 0,1 0 0,0 2 0,1 1 0,-1 1 0,1 1 0,1 1 0,-1 1 0,35-2 0,0 5 0,0 2 0,104 15 0,-123-9 0,55 19 0,-66-17 0,-1-1 0,1-1 0,0-2 0,42 3 0,-39-6-328,0 2 0,-1 2 1,61 18-1,-91-24 274,28 8-6772</inkml:trace>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28T14:59:42.826"/>
    </inkml:context>
    <inkml:brush xml:id="br0">
      <inkml:brushProperty name="width" value="0.05" units="cm"/>
      <inkml:brushProperty name="height" value="0.05" units="cm"/>
      <inkml:brushProperty name="color" value="#008C3A"/>
    </inkml:brush>
  </inkml:definitions>
  <inkml:trace contextRef="#ctx0" brushRef="#br0">0 0 24575,'45'3'0,"0"2"0,0 2 0,-1 3 0,65 21 0,-27-8 0,-74-21 0,-1 1 0,1-1 0,-1 2 0,1-1 0,-1 1 0,0 0 0,-1 0 0,1 1 0,-1-1 0,0 2 0,0-1 0,0 1 0,-1 0 0,0 0 0,0 0 0,0 1 0,3 6 0,0 4 0,-1-1 0,-1 1 0,0 0 0,-1 0 0,-1 0 0,3 30 0,-2 15 0,-2 1 0,-3 0 0,-3-1 0,-18 109 0,5-97 0,10-51 0,1 0 0,1 1 0,-2 29 0,5-19 0,-1-20 0,1 0 0,1 1 0,0-1 0,1 0 0,1 0 0,0 0 0,4 14 0,-4-25 0,0 0 0,0-1 0,0 1 0,1 0 0,-1-1 0,0 1 0,1-1 0,0 0 0,-1 0 0,1 0 0,4 2 0,-5-3 0,0 0 0,0 0 0,0 0 0,0 0 0,0 1 0,0-1 0,0 1 0,0 0 0,-1-1 0,1 1 0,-1 0 0,1 0 0,-1 0 0,0 0 0,1 0 0,-1 0 0,0 1 0,1 3 0,-2-5 0,-1 1 0,1-1 0,0 1 0,-1 0 0,1-1 0,-1 1 0,1-1 0,-1 0 0,0 1 0,0-1 0,1 0 0,-1 1 0,0-1 0,0 0 0,0 0 0,0 1 0,-1-1 0,1 0 0,0 0 0,0-1 0,-1 1 0,-1 1 0,-37 16 0,32-14 0,-4 0 0,1 1 0,0 1 0,1 0 0,-1 0 0,1 1 0,0 0 0,1 1 0,0 0 0,0 1 0,1 0 0,0 0 0,0 0 0,-11 20 0,11-16 0,1 1 0,0-1 0,0 1 0,2 0 0,-1 1 0,2-1 0,0 1 0,1 0 0,0 0 0,2 0 0,-1 0 0,2 18 0,0 5 0,3 96 0,-1-118 0,0-1 0,1 1 0,1-1 0,0 0 0,1 0 0,9 19 0,101 214 0,-106-230 0,-1 0 0,-1 1 0,0 0 0,-2 0 0,0 1 0,-1 0 0,-1 0 0,-1 0 0,-1 0 0,-1 20 0,1 34 0,0-32 0,-7 74 0,4-108 0,0-1 0,0 1 0,-1-1 0,1 1 0,-2-1 0,1 0 0,-1 0 0,0 0 0,-1-1 0,0 1 0,-6 6 0,-1 0 0,-1-1 0,-1 0 0,-26 18 0,18-17 0,-38 18 0,-7 3 0,23-12-1365,24-15-5461</inkml:trace>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28T16:03:08.638"/>
    </inkml:context>
    <inkml:brush xml:id="br0">
      <inkml:brushProperty name="width" value="0.05" units="cm"/>
      <inkml:brushProperty name="height" value="0.05" units="cm"/>
      <inkml:brushProperty name="color" value="#004F8B"/>
    </inkml:brush>
  </inkml:definitions>
  <inkml:trace contextRef="#ctx0" brushRef="#br0">1 116 24575,'346'105'0,"-323"-99"0,0-1 0,1-1 0,-1 0 0,1-2 0,-1-1 0,1-1 0,41-5 0,-14-4 0,0-2 0,71-24 0,-94 25 0,13-2 0,-1-2 0,0-2 0,61-34 0,-79 38 0,0 1 0,1 0 0,0 2 0,1 1 0,-1 1 0,1 1 0,1 1 0,-1 1 0,35-2 0,0 5 0,0 2 0,104 15 0,-123-9 0,55 19 0,-66-17 0,-1-1 0,1-1 0,0-2 0,42 3 0,-39-6-328,0 2 0,-1 2 1,61 18-1,-91-24 274,28 8-6772</inkml:trace>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28T16:03:22.646"/>
    </inkml:context>
    <inkml:brush xml:id="br0">
      <inkml:brushProperty name="width" value="0.05" units="cm"/>
      <inkml:brushProperty name="height" value="0.05" units="cm"/>
      <inkml:brushProperty name="color" value="#004F8B"/>
    </inkml:brush>
  </inkml:definitions>
  <inkml:trace contextRef="#ctx0" brushRef="#br0">1 116 24575,'346'105'0,"-323"-99"0,0-1 0,1-1 0,-1 0 0,1-2 0,-1-1 0,1-1 0,41-5 0,-14-4 0,0-2 0,71-24 0,-94 25 0,13-2 0,-1-2 0,0-2 0,61-34 0,-79 38 0,0 1 0,1 0 0,0 2 0,1 1 0,-1 1 0,1 1 0,1 1 0,-1 1 0,35-2 0,0 5 0,0 2 0,104 15 0,-123-9 0,55 19 0,-66-17 0,-1-1 0,1-1 0,0-2 0,42 3 0,-39-6-328,0 2 0,-1 2 1,61 18-1,-91-24 274,28 8-6772</inkml:trace>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8T22:42:50.188"/>
    </inkml:context>
    <inkml:brush xml:id="br0">
      <inkml:brushProperty name="width" value="0.05" units="cm"/>
      <inkml:brushProperty name="height" value="0.05" units="cm"/>
      <inkml:brushProperty name="color" value="#33CCFF"/>
    </inkml:brush>
  </inkml:definitions>
  <inkml:trace contextRef="#ctx0" brushRef="#br0">0 5 24575,'46'3'0,"-1"1"0,76 17 0,28 4 0,-127-23 0,1 0 0,0-2 0,-1-1 0,1 0 0,-1-2 0,1 0 0,-1-2 0,0-1 0,34-13 0,-41 14 0,0 1 0,0 0 0,0 0 0,1 2 0,25-2 0,84 5 0,-57 2 0,49-4 0,87 3 0,-168 2 0,0 2 0,37 11 0,-42-9 0,0-1 0,1-1 0,38 1 0,11-7-1365,-58-1-5461</inkml:trace>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9T16:40:11.718"/>
    </inkml:context>
    <inkml:brush xml:id="br0">
      <inkml:brushProperty name="width" value="0.05" units="cm"/>
      <inkml:brushProperty name="height" value="0.05" units="cm"/>
      <inkml:brushProperty name="color" value="#33CCFF"/>
    </inkml:brush>
  </inkml:definitions>
  <inkml:trace contextRef="#ctx0" brushRef="#br0">0 5 24575,'46'3'0,"-1"1"0,76 17 0,28 4 0,-127-23 0,1 0 0,0-2 0,-1-1 0,1 0 0,-1-2 0,1 0 0,-1-2 0,0-1 0,34-13 0,-41 14 0,0 1 0,0 0 0,0 0 0,1 2 0,25-2 0,84 5 0,-57 2 0,49-4 0,87 3 0,-168 2 0,0 2 0,37 11 0,-42-9 0,0-1 0,1-1 0,38 1 0,11-7-1365,-58-1-5461</inkml:trace>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31T17:01:53"/>
    </inkml:context>
    <inkml:brush xml:id="br0">
      <inkml:brushProperty name="width" value="0.05" units="cm"/>
      <inkml:brushProperty name="height" value="0.05" units="cm"/>
      <inkml:brushProperty name="color" value="#33CCFF"/>
    </inkml:brush>
  </inkml:definitions>
  <inkml:trace contextRef="#ctx0" brushRef="#br0">0 5 24575,'46'3'0,"-1"1"0,76 17 0,28 4 0,-127-23 0,1 0 0,0-2 0,-1-1 0,1 0 0,-1-2 0,1 0 0,-1-2 0,0-1 0,34-13 0,-41 14 0,0 1 0,0 0 0,0 0 0,1 2 0,25-2 0,84 5 0,-57 2 0,49-4 0,87 3 0,-168 2 0,0 2 0,37 11 0,-42-9 0,0-1 0,1-1 0,38 1 0,11-7-1365,-58-1-5461</inkml:trace>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9T16:23:46.091"/>
    </inkml:context>
    <inkml:brush xml:id="br0">
      <inkml:brushProperty name="width" value="0.05" units="cm"/>
      <inkml:brushProperty name="height" value="0.05" units="cm"/>
      <inkml:brushProperty name="color" value="#33CCFF"/>
    </inkml:brush>
  </inkml:definitions>
  <inkml:trace contextRef="#ctx0" brushRef="#br0">0 5 24575,'46'3'0,"-1"1"0,76 17 0,28 4 0,-127-23 0,1 0 0,0-2 0,-1-1 0,1 0 0,-1-2 0,1 0 0,-1-2 0,0-1 0,34-13 0,-41 14 0,0 1 0,0 0 0,0 0 0,1 2 0,25-2 0,84 5 0,-57 2 0,49-4 0,87 3 0,-168 2 0,0 2 0,37 11 0,-42-9 0,0-1 0,1-1 0,38 1 0,11-7-1365,-58-1-5461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5T20:31:24.043"/>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24T15:38:07.557"/>
    </inkml:context>
    <inkml:brush xml:id="br0">
      <inkml:brushProperty name="width" value="0.05" units="cm"/>
      <inkml:brushProperty name="height" value="0.05" units="cm"/>
      <inkml:brushProperty name="color" value="#33CCFF"/>
    </inkml:brush>
  </inkml:definitions>
  <inkml:trace contextRef="#ctx0" brushRef="#br0">0 5 24575,'46'3'0,"-1"1"0,76 17 0,28 4 0,-127-23 0,1 0 0,0-2 0,-1-1 0,1 0 0,-1-2 0,1 0 0,-1-2 0,0-1 0,34-13 0,-41 14 0,0 1 0,0 0 0,0 0 0,1 2 0,25-2 0,84 5 0,-57 2 0,49-4 0,87 3 0,-168 2 0,0 2 0,37 11 0,-42-9 0,0-1 0,1-1 0,38 1 0,11-7-1365,-58-1-5461</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3-24T15:41:02.635"/>
    </inkml:context>
    <inkml:brush xml:id="br0">
      <inkml:brushProperty name="width" value="0.05" units="cm"/>
      <inkml:brushProperty name="height" value="0.05" units="cm"/>
      <inkml:brushProperty name="color" value="#33CCFF"/>
    </inkml:brush>
  </inkml:definitions>
  <inkml:trace contextRef="#ctx0" brushRef="#br0">0 5 24575,'46'3'0,"-1"1"0,76 17 0,28 4 0,-127-23 0,1 0 0,0-2 0,-1-1 0,1 0 0,-1-2 0,1 0 0,-1-2 0,0-1 0,34-13 0,-41 14 0,0 1 0,0 0 0,0 0 0,1 2 0,25-2 0,84 5 0,-57 2 0,49-4 0,87 3 0,-168 2 0,0 2 0,37 11 0,-42-9 0,0-1 0,1-1 0,38 1 0,11-7-1365,-58-1-5461</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6-28T19:19:18.079"/>
    </inkml:context>
    <inkml:brush xml:id="br0">
      <inkml:brushProperty name="width" value="0.05" units="cm"/>
      <inkml:brushProperty name="height" value="0.05" units="cm"/>
      <inkml:brushProperty name="color" value="#33CCFF"/>
    </inkml:brush>
  </inkml:definitions>
  <inkml:trace contextRef="#ctx0" brushRef="#br0">0 5 24575,'46'3'0,"-1"1"0,76 17 0,28 4 0,-127-23 0,1 0 0,0-2 0,-1-1 0,1 0 0,-1-2 0,1 0 0,-1-2 0,0-1 0,34-13 0,-41 14 0,0 1 0,0 0 0,0 0 0,1 2 0,25-2 0,84 5 0,-57 2 0,49-4 0,87 3 0,-168 2 0,0 2 0,37 11 0,-42-9 0,0-1 0,1-1 0,38 1 0,11-7-1365,-58-1-5461</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7-13T16:47:06.494"/>
    </inkml:context>
    <inkml:brush xml:id="br0">
      <inkml:brushProperty name="width" value="0.05" units="cm"/>
      <inkml:brushProperty name="height" value="0.05" units="cm"/>
      <inkml:brushProperty name="color" value="#33CCFF"/>
    </inkml:brush>
  </inkml:definitions>
  <inkml:trace contextRef="#ctx0" brushRef="#br0">1 55 24575,'26'-1'0,"0"-1"0,31-8 0,-28 5 0,39-3 0,328 6 0,-204 3 0,-171-2 0,-1-1 0,37-8 0,-35 5 0,0 1 0,26-1 0,132 5-1365,-151 0-5461</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7-13T16:47:06.494"/>
    </inkml:context>
    <inkml:brush xml:id="br0">
      <inkml:brushProperty name="width" value="0.05" units="cm"/>
      <inkml:brushProperty name="height" value="0.05" units="cm"/>
      <inkml:brushProperty name="color" value="#33CCFF"/>
    </inkml:brush>
  </inkml:definitions>
  <inkml:trace contextRef="#ctx0" brushRef="#br0">1 55 24575,'26'-1'0,"0"-1"0,31-8 0,-28 5 0,39-3 0,328 6 0,-204 3 0,-171-2 0,-1-1 0,37-8 0,-35 5 0,0 1 0,26-1 0,132 5-1365,-151 0-5461</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18:42:13.736"/>
    </inkml:context>
    <inkml:brush xml:id="br0">
      <inkml:brushProperty name="width" value="0.05" units="cm"/>
      <inkml:brushProperty name="height" value="0.05" units="cm"/>
      <inkml:brushProperty name="color" value="#0000FF"/>
    </inkml:brush>
  </inkml:definitions>
  <inkml:trace contextRef="#ctx0" brushRef="#br0">0 0 24575,'5'6'0,"-1"-1"0,1 1 0,5 10 0,1 3 0,11 12 0,25 49 0,-41-67 0,0 0 0,-1 0 0,0 1 0,-1 0 0,-1 0 0,0 0 0,1 15 0,-3 28 0,-7 74 0,-1 9 0,7-115 0,-1-13 0,1 0 0,1 0 0,0 0 0,3 16 0,-3-25 0,0 0 0,0-1 0,1 1 0,-1 0 0,1 0 0,-1 0 0,1-1 0,0 1 0,4 2 0,2 4 0,12 8 0,-2-3 0,-9-7 0,0 0 0,17 9 0,9 6 0,-34-20 0,0-1 0,1 1 0,-1 0 0,0-1 0,0 1 0,1 0 0,-2 0 0,1 0 0,0 0 0,0 0 0,0 0 0,-1 0 0,1 0 0,-1 0 0,0 0 0,0 0 0,0 4 0,0-2 0,0 0 0,0 0 0,0 0 0,-1 0 0,0-1 0,0 1 0,0 0 0,-3 6 0,0-3 0,0-1 0,-1 0 0,0 0 0,-8 7 0,-6 8 0,5-5 0,7-8 0,-11 15 0,17-20 0,-1 0 0,0 0 0,1 0 0,-1 0 0,1 0 0,0 1 0,0-1 0,1 0 0,-2 6 0,2 82 0,1-40 0,-1-23 0,-1 2 0,6 47 0,-4-73 0,7 49 0,1 70 0,-10 64 0,1-177 0,-2 1 0,-2 13 0,0-1 0,3-17 0,0-1 0,-1 0 0,1 1 0,-1-1 0,-3 6 0,-15 24 0,13-23 0,2-4 24,0-1 0,0 1 0,-1-1 0,-6 7 0,8-10-210,0-1 1,-1 1-1,1-1 0,-1 0 1,1 0-1,-1-1 1,-10 5-1,6-4-6640</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2-12T18:44:47.105"/>
    </inkml:context>
    <inkml:brush xml:id="br0">
      <inkml:brushProperty name="width" value="0.05" units="cm"/>
      <inkml:brushProperty name="height" value="0.05" units="cm"/>
      <inkml:brushProperty name="color" value="#0000FF"/>
    </inkml:brush>
  </inkml:definitions>
  <inkml:trace contextRef="#ctx0" brushRef="#br0">0 0 24575,'5'6'0,"-1"-1"0,1 1 0,5 10 0,1 3 0,11 12 0,25 49 0,-41-67 0,0 0 0,-1 0 0,0 1 0,-1 0 0,-1 0 0,0 0 0,1 15 0,-3 28 0,-7 74 0,-1 9 0,7-115 0,-1-13 0,1 0 0,1 0 0,0 0 0,3 16 0,-3-25 0,0 0 0,0-1 0,1 1 0,-1 0 0,1 0 0,-1 0 0,1-1 0,0 1 0,4 2 0,2 4 0,12 8 0,-2-3 0,-9-7 0,0 0 0,17 9 0,9 6 0,-34-20 0,0-1 0,1 1 0,-1 0 0,0-1 0,0 1 0,1 0 0,-2 0 0,1 0 0,0 0 0,0 0 0,0 0 0,-1 0 0,1 0 0,-1 0 0,0 0 0,0 0 0,0 4 0,0-2 0,0 0 0,0 0 0,0 0 0,-1 0 0,0-1 0,0 1 0,0 0 0,-3 6 0,0-3 0,0-1 0,-1 0 0,0 0 0,-8 7 0,-6 8 0,5-5 0,7-8 0,-11 15 0,17-20 0,-1 0 0,0 0 0,1 0 0,-1 0 0,1 0 0,0 1 0,0-1 0,1 0 0,-2 6 0,2 82 0,1-40 0,-1-23 0,-1 2 0,6 47 0,-4-73 0,7 49 0,1 70 0,-10 64 0,1-177 0,-2 1 0,-2 13 0,0-1 0,3-17 0,0-1 0,-1 0 0,1 1 0,-1-1 0,-3 6 0,-15 24 0,13-23 0,2-4 24,0-1 0,0 1 0,-1-1 0,-6 7 0,8-10-210,0-1 1,-1 1-1,1-1 0,-1 0 1,1 0-1,-1-1 1,-10 5-1,6-4-6640</inkml:trace>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5T23:23:10.750"/>
    </inkml:context>
    <inkml:brush xml:id="br0">
      <inkml:brushProperty name="width" value="0.05" units="cm"/>
      <inkml:brushProperty name="height" value="0.05" units="cm"/>
      <inkml:brushProperty name="color" value="#E71224"/>
    </inkml:brush>
  </inkml:definitions>
  <inkml:trace contextRef="#ctx0" brushRef="#br0">1 0 24575,'126'5'0,"-108"-3"0,0 1 0,-1 1 0,1 1 0,-1 0 0,17 8 0,-18-7 0,1-1 0,-1 0 0,1-1 0,35 2 0,-34-4 0,1 0 0,0 2 0,35 10 0,2 5 0,-37-13 0,0 0 0,29 15 0,-27-10 0,0 0 0,2-2 0,-1 0 0,46 11 0,-57-18 0,0-1 0,0 0 0,0 0 0,0-1 0,1 0 0,-1-1 0,0 0 0,0-1 0,0-1 0,0 1 0,0-2 0,18-7 0,-14 4 0,1 1 0,0 0 0,1 2 0,-1 0 0,27-3 0,-2 3 0,47 4 0,-73-1 0,-1-1 0,1 0 0,-1-1 0,1 0 0,-1-1 0,18-8 0,-15 6 0,1 0 0,0 1 0,24-3 0,87 3-1365,-98 6-5461</inkml:trace>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1T22:53:20.578"/>
    </inkml:context>
    <inkml:brush xml:id="br0">
      <inkml:brushProperty name="width" value="0.05" units="cm"/>
      <inkml:brushProperty name="height" value="0.05" units="cm"/>
      <inkml:brushProperty name="color" value="#CC0066"/>
    </inkml:brush>
  </inkml:definitions>
  <inkml:trace contextRef="#ctx0" brushRef="#br0">660 1 24575,'34'3'0,"0"0"0,0 1 0,0 4 0,64 21 0,30 6 0,-120-34 0,0 2 0,0-1 0,0 1 0,0 1 0,0-2 0,0 2 0,-1 1 0,0-1 0,0 2 0,0-3 0,-1 4 0,1-2 0,-1 2 0,0-1 0,-1-1 0,0 3 0,0-1 0,0 0 0,-1 0 0,0-1 0,0 2 0,-1 0 0,0 0 0,0 1 0,-1-1 0,0 1 0,-1-2 0,1 1 0,-1 13 0,-1-16 0,-1 0 0,0 1 0,0-3 0,-1 4 0,1-3 0,-1 1 0,0-1 0,0 1 0,-1 0 0,1-1 0,-1 0 0,0 1 0,0-1 0,0 0 0,-1 0 0,0 0 0,1-2 0,-1 2 0,-1 0 0,1-2 0,0 1 0,-9 4 0,-8 3 0,0 1 0,-1-4 0,-37 12 0,25-10 0,-38 2 0,39-5 0,-45 9 0,63-10 0,-152 49 0,116-38 0,32-9 0,1-1 0,0 1 0,0 1 0,0 1 0,-16 12 0,-173 106 0,200-122 0,-1-1 0,1 2 0,-1-1 0,2 2 0,-1-1 0,1 1 0,-7 9 0,-36 57 0,29-39 0,9-17 0,2-1 0,0 2 0,1-1 0,0 1 0,2 0 0,0-1 0,1 2 0,1 0 0,1 0 0,0 1 0,2-2 0,0 30 0,3 4-1365,-1-29-5461</inkml:trace>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2T17:48:51.068"/>
    </inkml:context>
    <inkml:brush xml:id="br0">
      <inkml:brushProperty name="width" value="0.05" units="cm"/>
      <inkml:brushProperty name="height" value="0.05" units="cm"/>
      <inkml:brushProperty name="color" value="#CC0066"/>
    </inkml:brush>
  </inkml:definitions>
  <inkml:trace contextRef="#ctx0" brushRef="#br0">1 83 24575,'205'-14'0,"-19"0"0,-150 12 0,-1-3 0,67-15 0,-73 12 0,0 1 0,0 2 0,1 1 0,-1 2 0,33 1 0,-41 4 0,0 1 0,-1 0 0,0 2 0,0 1 0,21 9 0,-18-6 0,1-2 0,43 11 0,-8-8 0,-16-2 0,79 5 0,-89-11 0,0 1 0,-1 2 0,1 1 0,32 12 0,-58-17 0,-1-1-124,1 1 0,0-1 0,0-1 0,0 1 0,0-1 0,0 0-1,0-1 1,0 0 0,0 0 0,10-3 0,1 0-6702</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25T20:35:05.830"/>
    </inkml:context>
    <inkml:brush xml:id="br0">
      <inkml:brushProperty name="width" value="0.05" units="cm"/>
      <inkml:brushProperty name="height" value="0.05" units="cm"/>
      <inkml:brushProperty name="color" value="#004F8B"/>
    </inkml:brush>
  </inkml:definitions>
  <inkml:trace contextRef="#ctx0" brushRef="#br0">0 113 24575,'75'0'0,"357"-4"0,0-29 0,-191 11 0,-71 9 0,627-25 0,-705 37 0,-34 0 0,0 1 0,87 13 0,-10 22-1365,-116-30-5461</inkml:trace>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02T19:23:37.800"/>
    </inkml:context>
    <inkml:brush xml:id="br0">
      <inkml:brushProperty name="width" value="0.05" units="cm"/>
      <inkml:brushProperty name="height" value="0.05" units="cm"/>
      <inkml:brushProperty name="color" value="#CC0066"/>
    </inkml:brush>
  </inkml:definitions>
  <inkml:trace contextRef="#ctx0" brushRef="#br0">1 83 24575,'205'-14'0,"-19"0"0,-150 12 0,-1-3 0,67-15 0,-73 12 0,0 1 0,0 2 0,1 1 0,-1 2 0,33 1 0,-41 4 0,0 1 0,-1 0 0,0 2 0,0 1 0,21 9 0,-18-6 0,1-2 0,43 11 0,-8-8 0,-16-2 0,79 5 0,-89-11 0,0 1 0,-1 2 0,1 1 0,32 12 0,-58-17 0,-1-1-124,1 1 0,0-1 0,0-1 0,0 1 0,0-1 0,0 0-1,0-1 1,0 0 0,0 0 0,10-3 0,1 0-6702</inkml:trace>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6T22:50:58.956"/>
    </inkml:context>
    <inkml:brush xml:id="br0">
      <inkml:brushProperty name="width" value="0.035" units="cm"/>
      <inkml:brushProperty name="height" value="0.035" units="cm"/>
      <inkml:brushProperty name="color" value="#0000FF"/>
    </inkml:brush>
  </inkml:definitions>
  <inkml:trace contextRef="#ctx0" brushRef="#br0">0 0 24575,'49'4'0,"-1"2"0,1 3 0,75 26 0,-21-6 0,-41-9 0,-1 2 0,-1 3 0,106 65 0,19 26 0,-174-108 0,0 1 0,0 0 0,0 1 0,-1 1 0,0 0 0,15 22 0,42 79 0,-53-86 0,-2 0 0,0 1 0,-2 0 0,0 1 0,-1 0 0,-2 1 0,0 0 0,-2 1 0,3 35 0,-7-45 0,0 0 0,-2 1 0,0-1 0,0 0 0,-2 0 0,0 0 0,-1 0 0,0-1 0,-2 1 0,0-1 0,-1-1 0,0 0 0,-1 0 0,-16 27 0,10-24 0,-1 0 0,0-1 0,-2-1 0,0-1 0,0-1 0,-1-1 0,-29 20 0,15-15 0,-1-2 0,-1-2 0,-66 23 0,75-31 0,10-6 0,1 1 0,0 1 0,0 1 0,0 0 0,0 1 0,1 1 0,0 0 0,0 2 0,-21 19 0,5 4 0,2 1 0,-42 65 0,62-86 0,0 0 0,0 1 0,1 0 0,1 1 0,0-1 0,1 1 0,0 0 0,1 0 0,0 1 0,1-1 0,0 1 0,1 18 0,7 200-1365,-6-205-5461</inkml:trace>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6T22:54:07.286"/>
    </inkml:context>
    <inkml:brush xml:id="br0">
      <inkml:brushProperty name="width" value="0.05" units="cm"/>
      <inkml:brushProperty name="height" value="0.05" units="cm"/>
      <inkml:brushProperty name="color" value="#E71224"/>
    </inkml:brush>
  </inkml:definitions>
  <inkml:trace contextRef="#ctx0" brushRef="#br0">0 0 24575,'50'38'0,"-3"2"0,-1 2 0,52 60 0,-17-16 0,398 380 0,-353-354 0,279 186 0,-316-248 0,3-4 0,133 47 0,-203-85 0,288 87 0,-154-52 0,351 116 0,-250-73 0,272 106 0,-293-97 0,-180-76 0,0-3 0,78 11 0,440 11 0,-58-8 0,431 22 0,-704-55 0,237 3 0,-406 4 0,0 4 0,81 18 0,141 52 0,-215-48 0,0 3 0,121 70 0,-120-58 0,160 63 0,-196-94-1365,-10-6-5461</inkml:trace>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1:59:09.702"/>
    </inkml:context>
    <inkml:brush xml:id="br0">
      <inkml:brushProperty name="width" value="0.05" units="cm"/>
      <inkml:brushProperty name="height" value="0.05" units="cm"/>
      <inkml:brushProperty name="color" value="#E71224"/>
    </inkml:brush>
  </inkml:definitions>
  <inkml:trace contextRef="#ctx0" brushRef="#br0">1 0 24575,'126'5'0,"-108"-3"0,0 1 0,-1 1 0,1 1 0,-1 0 0,17 8 0,-18-7 0,1-1 0,-1 0 0,1-1 0,35 2 0,-34-4 0,1 0 0,0 2 0,35 10 0,2 5 0,-37-13 0,0 0 0,29 15 0,-27-10 0,0 0 0,2-2 0,-1 0 0,46 11 0,-57-18 0,0-1 0,0 0 0,0 0 0,0-1 0,1 0 0,-1-1 0,0 0 0,0-1 0,0-1 0,0 1 0,0-2 0,18-7 0,-14 4 0,1 1 0,0 0 0,1 2 0,-1 0 0,27-3 0,-2 3 0,47 4 0,-73-1 0,-1-1 0,1 0 0,-1-1 0,1 0 0,-1-1 0,18-8 0,-15 6 0,1 0 0,0 1 0,24-3 0,87 3-1365,-98 6-5461</inkml:trace>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1:59:42.403"/>
    </inkml:context>
    <inkml:brush xml:id="br0">
      <inkml:brushProperty name="width" value="0.05" units="cm"/>
      <inkml:brushProperty name="height" value="0.05" units="cm"/>
      <inkml:brushProperty name="color" value="#E71224"/>
    </inkml:brush>
  </inkml:definitions>
  <inkml:trace contextRef="#ctx0" brushRef="#br0">1 0 24575,'126'5'0,"-108"-3"0,0 1 0,-1 1 0,1 1 0,-1 0 0,17 8 0,-18-7 0,1-1 0,-1 0 0,1-1 0,35 2 0,-34-4 0,1 0 0,0 2 0,35 10 0,2 5 0,-37-13 0,0 0 0,29 15 0,-27-10 0,0 0 0,2-2 0,-1 0 0,46 11 0,-57-18 0,0-1 0,0 0 0,0 0 0,0-1 0,1 0 0,-1-1 0,0 0 0,0-1 0,0-1 0,0 1 0,0-2 0,18-7 0,-14 4 0,1 1 0,0 0 0,1 2 0,-1 0 0,27-3 0,-2 3 0,47 4 0,-73-1 0,-1-1 0,1 0 0,-1-1 0,1 0 0,-1-1 0,18-8 0,-15 6 0,1 0 0,0 1 0,24-3 0,87 3-1365,-98 6-5461</inkml:trace>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2:39:59.424"/>
    </inkml:context>
    <inkml:brush xml:id="br0">
      <inkml:brushProperty name="width" value="0.05" units="cm"/>
      <inkml:brushProperty name="height" value="0.05" units="cm"/>
      <inkml:brushProperty name="color" value="#AB008B"/>
    </inkml:brush>
  </inkml:definitions>
  <inkml:trace contextRef="#ctx0" brushRef="#br0">539 3 24575,'74'-1'0,"-26"-1"0,-1 2 0,1 2 0,78 11 0,-114-10 0,1 0 0,-1-1 0,0 2 0,-1 0 0,1 0 0,-1 1 0,0 1 0,0-1 0,-1 1 0,1 1 0,-2 0 0,1-1 0,-1 2 0,0 0 0,-1 1 0,0-2 0,-1 3 0,12 16 0,-1 6 0,-2 2 0,-1 0 0,-2 1 0,-2-1 0,10 63 0,-18-74 0,0 0 0,-2-1 0,-1 1 0,-1 0 0,-1 0 0,-1-1 0,-2 1 0,-1-1 0,0 1 0,-15 26 0,9-30 0,-1 0 0,0-1 0,-2 0 0,-1-1 0,0-2 0,-1 1 0,-1-1 0,-25 15 0,-169 99 0,208-128 0,-107 57 0,-92 56 0,177-98 0,2 1 0,0 2 0,1 0 0,1 2 0,-28 34 0,-36 41 0,64-74 0,1-1 0,2 2 0,0 0 0,2 2 0,1 0 0,1 0 0,-13 34 0,16-11-155,2 0-1,2 1 0,3 1 0,2-1 1,6 60-1,-2-89-275,0 28-6395</inkml:trace>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2:14:43.296"/>
    </inkml:context>
    <inkml:brush xml:id="br0">
      <inkml:brushProperty name="width" value="0.05" units="cm"/>
      <inkml:brushProperty name="height" value="0.05" units="cm"/>
      <inkml:brushProperty name="color" value="#E71224"/>
    </inkml:brush>
  </inkml:definitions>
  <inkml:trace contextRef="#ctx0" brushRef="#br0">0 128 24575,'9'-7'0,"-1"0"0,1 0 0,0 1 0,16-7 0,18-13 0,-31 18 0,0 1 0,0 0 0,0 1 0,1 0 0,0 1 0,0 0 0,0 1 0,1 1 0,26-4 0,-9 5 0,0 0 0,0 2 0,43 6 0,-62-3 0,0 0 0,-1 0 0,1 2 0,-1-1 0,0 1 0,0 1 0,18 12 0,16 7 0,-3-4 0,-14-9 0,0 2 0,-2 1 0,35 26 0,-39-26 0,1-1 0,0-1 0,1-2 0,29 11 0,-51-21 0,7 3 0,-1-1 0,1 0 0,0 0 0,0-1 0,0 0 0,0-1 0,0 0 0,0 0 0,0-1 0,1 0 0,-1-1 0,0 1 0,0-2 0,0 0 0,0 0 0,0 0 0,0-1 0,-1-1 0,1 1 0,-1-1 0,0-1 0,0 1 0,0-1 0,-1-1 0,12-10 0,3-6-1365,-3 5-5461</inkml:trace>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2:15:33.897"/>
    </inkml:context>
    <inkml:brush xml:id="br0">
      <inkml:brushProperty name="width" value="0.05" units="cm"/>
      <inkml:brushProperty name="height" value="0.05" units="cm"/>
      <inkml:brushProperty name="color" value="#E71224"/>
    </inkml:brush>
  </inkml:definitions>
  <inkml:trace contextRef="#ctx0" brushRef="#br0">0 128 24575,'9'-7'0,"-1"0"0,1 0 0,0 1 0,16-7 0,18-13 0,-31 18 0,0 1 0,0 0 0,0 1 0,1 0 0,0 1 0,0 0 0,0 1 0,1 1 0,26-4 0,-9 5 0,0 0 0,0 2 0,43 6 0,-62-3 0,0 0 0,-1 0 0,1 2 0,-1-1 0,0 1 0,0 1 0,18 12 0,16 7 0,-3-4 0,-14-9 0,0 2 0,-2 1 0,35 26 0,-39-26 0,1-1 0,0-1 0,1-2 0,29 11 0,-51-21 0,7 3 0,-1-1 0,1 0 0,0 0 0,0-1 0,0 0 0,0-1 0,0 0 0,0 0 0,0-1 0,1 0 0,-1-1 0,0 1 0,0-2 0,0 0 0,0 0 0,0 0 0,0-1 0,-1-1 0,1 1 0,-1-1 0,0-1 0,0 1 0,0-1 0,-1-1 0,12-10 0,3-6-1365,-3 5-5461</inkml:trace>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28:48.492"/>
    </inkml:context>
    <inkml:brush xml:id="br0">
      <inkml:brushProperty name="width" value="0.05" units="cm"/>
      <inkml:brushProperty name="height" value="0.05" units="cm"/>
      <inkml:brushProperty name="color" value="#008C3A"/>
    </inkml:brush>
  </inkml:definitions>
  <inkml:trace contextRef="#ctx0" brushRef="#br0">7899 363 24575,'-397'-18'0,"390"17"0,-111-11 0,-122-29 0,-320-130 0,534 163 0,0 1 0,-1 0 0,1 3 0,-1 0 0,-28 0 0,-52-7 0,-33-2 0,-34-3 0,-28 0 0,82 15 0,-270 4 0,134 30 0,129-13 0,-188 13 0,236-29 0,1-5 0,-83-10 0,-104-5 0,137 11 0,-12-9 0,-39-1 0,50 16 0,-231-12 0,83-10 0,35 4 0,123 7 0,-201 9 0,68 32 0,41-2 0,-42 0 0,242-28 0,0 1 0,0 0 0,1 1 0,-1 0 0,1 1 0,0 0 0,0 1 0,0 0 0,1 0 0,-1 1 0,1 0 0,-16 15 0,-1-1 0,-7 2 0,-55 27 0,50-29 0,-38 26 0,5 2 0,23-16 0,-81 69 0,-4 11 0,45-40 0,71-55 0,0 0 0,-18 25 0,-19 20 0,21-26 0,1 1 0,2 2 0,-44 72 0,1-13 0,50-70 0,-36 60 0,52-76 0,1 0 0,1 1 0,0-1 0,0 1 0,2 0 0,-1 1 0,2-1 0,-2 25 0,9 266 0,-1-274 0,0 0 0,2 0 0,1 0 0,2-1 0,16 39 0,-15-47 0,1 0 0,21 30 0,1 0 0,-16-23 0,0-1 0,2 0 0,1-2 0,1 0 0,1-1 0,1-1 0,1-1 0,1-2 0,39 26 0,31 14 0,64 36 0,-132-82 0,1-1 0,1-1 0,0-2 0,31 7 0,10-5 0,0-3 0,120 0 0,51 4 0,-74 10 0,-1 0 0,206 3 0,299-28 0,-627 5 0,0 2 0,0 2 0,-1 1 0,43 15 0,-38-9 0,0-3 0,88 9 0,292-17 0,-217-5 0,-137 3 0,120 16 0,-100-7 0,1-5 0,103-6 0,-66-1 0,62-11 0,-64 3 0,-2 6 0,52-2 0,-136 0 0,0-2 0,67-22 0,-70 17 0,1 2 0,76-9 0,306-39 0,-281 33 0,285-13 0,-292 41 0,128-3 0,-236-3 0,1-1 0,-1-1 0,0-1 0,-1-2 0,43-19 0,-38 14 0,0 2 0,1 1 0,50-9 0,-32 15 0,-38 5 0,1-1 0,-1-1 0,0 0 0,0-1 0,20-6 0,-8-1 0,0-2 0,32-19 0,-46 23 0,0 0 0,0-1 0,-1 0 0,-1-1 0,1 1 0,14-22 0,126-189 0,-146 215 0,62-104 0,-59 95 0,-1 0 0,0 0 0,0-1 0,-2 0 0,0 0 0,2-16 0,7-48 0,-6 46 0,3-65 0,-8 40 0,-5-186 0,1 232 0,-1 0 0,0 0 0,0 1 0,-1-1 0,-9-18 0,6 16 0,2 0 0,-8-27 0,10 30 0,-1 0 0,0 0 0,0 0 0,-1 0 0,0 1 0,-1 0 0,-9-13 0,-57-62 0,15 19 0,38 41 0,9 11 0,-1 0 0,1 1 0,-2 0 0,0 1 0,-25-20 0,-86-61 0,83 60 0,-2 1 0,-53-29 0,77 52 0,-1 2 0,1 0 0,-35-7 0,35 10 0,1-1 0,-1 0 0,2-1 0,-1-1 0,-21-12 0,-33-17 0,21 13 0,8 4 0,0 2 0,-67-18 0,-48-19 0,146 48 0,1 0 0,0 0 0,1-1 0,-1 0 0,-9-11 0,-31-22 0,11 16-1365,21 14-5461</inkml:trace>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07T23:28:55.422"/>
    </inkml:context>
    <inkml:brush xml:id="br0">
      <inkml:brushProperty name="width" value="0.05" units="cm"/>
      <inkml:brushProperty name="height" value="0.05" units="cm"/>
      <inkml:brushProperty name="color" value="#008C3A"/>
    </inkml:brush>
  </inkml:definitions>
  <inkml:trace contextRef="#ctx0" brushRef="#br0">459 36 24575,'-1'12'0,"-1"1"0,0-1 0,-1 0 0,0 0 0,-1 0 0,-7 16 0,0 2 0,-5 18 0,-63 199 0,64-188 0,2 0 0,-6 78 0,-11 126 0,-72 286 0,-6 46 0,100-221 0,11-219 0,-1 108 0,-5 301 0,-12-340 0,0 64 0,14-206 0,-2 4 0,5 0 0,24 170 0,-10-164 0,8 176 0,-24 97 0,-3-145 0,3 1327 0,2-1514 0,1-1 0,10 42 0,-2-11 0,-5-25 0,26 144 0,15-18 0,8 35 0,-52-180 0,12 58 0,-3 0 0,3 115 0,-15-175 0,1 1 0,0-1 0,1 0 0,0 0 0,2 0 0,0 0 0,1-1 0,0 1 0,2-1 0,0 0 0,1-1 0,12 19 0,75 114 0,-36-54 0,-41-64 0,-6-12 0,0 0 0,0 0 0,26 26 0,-11-17 0,109 96 0,-119-110 0,1-1 0,0 0 0,1-2 0,0 0 0,1-1 0,32 10 0,-22-11 0,0 2 0,0 1 0,-1 1 0,-1 2 0,0 1 0,30 21 0,-44-26 0,0 0 0,1-2 0,0 1 0,1-2 0,0 0 0,0-1 0,0 0 0,1-1 0,-1-1 0,1-1 0,0-1 0,28 1 0,-32-2 0,0-2 0,0 0 0,0-1 0,0 0 0,0-1 0,0 0 0,-1-1 0,0 0 0,1-1 0,-1-1 0,-1 0 0,1 0 0,-1-1 0,0 0 0,-1-1 0,0-1 0,10-10 0,2-5 0,-1-2 0,-1-1 0,-2-1 0,0 0 0,-2-1 0,19-46 0,-6 7 0,-3-1 0,-3-1 0,16-84 0,-32 121 0,2 0 0,0 0 0,21-43 0,-17 44 0,0-1 0,-2 0 0,-1-1 0,-2 0 0,7-70 0,14-174 0,-1 1 0,-23-170 0,-8 243 0,3-877 0,2 1061 0,0 0 0,1 1 0,6-24 0,-4 20 0,5-44 0,-10 22 0,-2 0 0,-11-66 0,5 56 0,-1-60 0,-5-54 0,0 20 0,14 20 0,-2-35 0,-1 141 0,-1 1 0,-1 0 0,0 0 0,-2 0 0,-18-39 0,8 21 0,3-3 0,2-1 0,-10-57 0,4 13 0,10 47 0,2 0 0,-2-64 0,9-87 0,2 65 0,-5 26 0,5-111 0,11 101 0,3-43 0,-16 88 0,-3 1 0,-17-99 0,-12-60 0,7 50 0,9 97 0,3 22 0,3-1 0,-3-72 0,9 102 0,0 0 0,-1 0 0,-12-37 0,-4-26 0,12 21 0,4-1 0,4-73 0,-2-54 0,-1 173 0,-1-1 0,-2 1 0,-14-41 0,-7-29 0,19 60 0,-25-63 0,20 65 0,-15-64 0,27 85 0,-1-1 0,-1 1 0,0-1 0,0 1 0,-1 0 0,0 0 0,0 0 0,-2 0 0,1 1 0,-1 0 0,-12-14 0,-2-2 0,-23-35 0,28 37 0,-2 1 0,-25-28 0,8 14 0,-32-29 0,53 52 0,1 0 0,0-1 0,-16-22 0,-21-26 0,20 35 0,-35-26 0,-10-8 0,59 50 0,0 1 0,-1 0 0,0 1 0,0 1 0,-1 0 0,-24-7 0,-2-2 0,23 11 0,-1 1 0,1 1 0,-1 0 0,0 2 0,0 0 0,0 2 0,-34 2 0,10 0 0,37-3 0,0 2 0,-1-1 0,1 1 0,0 1 0,0-1 0,0 1 0,0 1 0,0-1 0,0 1 0,0 1 0,-10 6 0,12-6 0,0 1 0,0 1 0,0-1 0,1 1 0,0 0 0,0 1 0,0-1 0,1 1 0,0 0 0,0 0 0,1 0 0,-3 9 0,-5 11-106,-13 32-314,2 1 1,-21 95-1,38-125-6406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BB655A-46AA-44F5-9EC3-C06F61BBCBFF}" type="datetimeFigureOut">
              <a:rPr lang="en-US" smtClean="0"/>
              <a:t>8/10/2025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3A7350-5235-4471-83CB-C566E33F8B14}" type="slidenum">
              <a:rPr lang="en-US" smtClean="0"/>
              <a:t>‹#›</a:t>
            </a:fld>
            <a:endParaRPr lang="en-US"/>
          </a:p>
        </p:txBody>
      </p:sp>
    </p:spTree>
    <p:extLst>
      <p:ext uri="{BB962C8B-B14F-4D97-AF65-F5344CB8AC3E}">
        <p14:creationId xmlns:p14="http://schemas.microsoft.com/office/powerpoint/2010/main" val="2807799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D1D7FE-8A79-9C03-332A-9862845E58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621739-8608-742A-1F74-BA04F729C3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0F7A546-939E-484A-C536-2FF02701F68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CEF738C-102F-E814-C779-7D4918561561}"/>
              </a:ext>
            </a:extLst>
          </p:cNvPr>
          <p:cNvSpPr>
            <a:spLocks noGrp="1"/>
          </p:cNvSpPr>
          <p:nvPr>
            <p:ph type="sldNum" sz="quarter" idx="5"/>
          </p:nvPr>
        </p:nvSpPr>
        <p:spPr/>
        <p:txBody>
          <a:bodyPr/>
          <a:lstStyle/>
          <a:p>
            <a:fld id="{303A7350-5235-4471-83CB-C566E33F8B14}" type="slidenum">
              <a:rPr lang="en-US" smtClean="0"/>
              <a:t>1</a:t>
            </a:fld>
            <a:endParaRPr lang="en-US"/>
          </a:p>
        </p:txBody>
      </p:sp>
    </p:spTree>
    <p:extLst>
      <p:ext uri="{BB962C8B-B14F-4D97-AF65-F5344CB8AC3E}">
        <p14:creationId xmlns:p14="http://schemas.microsoft.com/office/powerpoint/2010/main" val="1147102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D2F2EC-AC35-3A6A-8F43-F549D62201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E5864B-2A8C-0E31-EBAB-4CCBAF20DE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88C31FF-E076-55E8-24CD-6EB984E8DF6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8CBF831-20D0-491E-6AE8-03DDC6E79DF2}"/>
              </a:ext>
            </a:extLst>
          </p:cNvPr>
          <p:cNvSpPr>
            <a:spLocks noGrp="1"/>
          </p:cNvSpPr>
          <p:nvPr>
            <p:ph type="sldNum" sz="quarter" idx="5"/>
          </p:nvPr>
        </p:nvSpPr>
        <p:spPr/>
        <p:txBody>
          <a:bodyPr/>
          <a:lstStyle/>
          <a:p>
            <a:fld id="{303A7350-5235-4471-83CB-C566E33F8B14}" type="slidenum">
              <a:rPr lang="en-US" smtClean="0"/>
              <a:t>10</a:t>
            </a:fld>
            <a:endParaRPr lang="en-US"/>
          </a:p>
        </p:txBody>
      </p:sp>
    </p:spTree>
    <p:extLst>
      <p:ext uri="{BB962C8B-B14F-4D97-AF65-F5344CB8AC3E}">
        <p14:creationId xmlns:p14="http://schemas.microsoft.com/office/powerpoint/2010/main" val="3802955592"/>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FBE52C-B312-215A-2044-22A5BAFBF08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0211C7-C010-CD97-1F6D-46F940840E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61F5FB-E7E4-7784-1E6C-7EAC9559603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680A3B1-4D4C-5B2F-85F3-37E6E15662E6}"/>
              </a:ext>
            </a:extLst>
          </p:cNvPr>
          <p:cNvSpPr>
            <a:spLocks noGrp="1"/>
          </p:cNvSpPr>
          <p:nvPr>
            <p:ph type="sldNum" sz="quarter" idx="5"/>
          </p:nvPr>
        </p:nvSpPr>
        <p:spPr/>
        <p:txBody>
          <a:bodyPr/>
          <a:lstStyle/>
          <a:p>
            <a:fld id="{303A7350-5235-4471-83CB-C566E33F8B14}" type="slidenum">
              <a:rPr lang="en-US" smtClean="0"/>
              <a:t>104</a:t>
            </a:fld>
            <a:endParaRPr lang="en-US"/>
          </a:p>
        </p:txBody>
      </p:sp>
    </p:spTree>
    <p:extLst>
      <p:ext uri="{BB962C8B-B14F-4D97-AF65-F5344CB8AC3E}">
        <p14:creationId xmlns:p14="http://schemas.microsoft.com/office/powerpoint/2010/main" val="3449346004"/>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DCA12-819D-3330-CC9D-C14DC99030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E437BA-C50E-6337-0614-93D5993D6B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F58477-C269-F7AB-A6F9-F61D6F7F466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8844F11-C093-591A-6784-B8FF1314EF6F}"/>
              </a:ext>
            </a:extLst>
          </p:cNvPr>
          <p:cNvSpPr>
            <a:spLocks noGrp="1"/>
          </p:cNvSpPr>
          <p:nvPr>
            <p:ph type="sldNum" sz="quarter" idx="5"/>
          </p:nvPr>
        </p:nvSpPr>
        <p:spPr/>
        <p:txBody>
          <a:bodyPr/>
          <a:lstStyle/>
          <a:p>
            <a:fld id="{303A7350-5235-4471-83CB-C566E33F8B14}" type="slidenum">
              <a:rPr lang="en-US" smtClean="0"/>
              <a:t>105</a:t>
            </a:fld>
            <a:endParaRPr lang="en-US"/>
          </a:p>
        </p:txBody>
      </p:sp>
    </p:spTree>
    <p:extLst>
      <p:ext uri="{BB962C8B-B14F-4D97-AF65-F5344CB8AC3E}">
        <p14:creationId xmlns:p14="http://schemas.microsoft.com/office/powerpoint/2010/main" val="448524852"/>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C82C3F-1E4C-CCF9-B407-3ECCD643EF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FC84C9-F0E3-F9B9-1491-CBFB30CEB3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6005C6-71D1-9182-B73E-E26115258D9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60BB6AE-21B8-07C9-2FE9-7B5FB49BBAD0}"/>
              </a:ext>
            </a:extLst>
          </p:cNvPr>
          <p:cNvSpPr>
            <a:spLocks noGrp="1"/>
          </p:cNvSpPr>
          <p:nvPr>
            <p:ph type="sldNum" sz="quarter" idx="5"/>
          </p:nvPr>
        </p:nvSpPr>
        <p:spPr/>
        <p:txBody>
          <a:bodyPr/>
          <a:lstStyle/>
          <a:p>
            <a:fld id="{303A7350-5235-4471-83CB-C566E33F8B14}" type="slidenum">
              <a:rPr lang="en-US" smtClean="0"/>
              <a:t>106</a:t>
            </a:fld>
            <a:endParaRPr lang="en-US"/>
          </a:p>
        </p:txBody>
      </p:sp>
    </p:spTree>
    <p:extLst>
      <p:ext uri="{BB962C8B-B14F-4D97-AF65-F5344CB8AC3E}">
        <p14:creationId xmlns:p14="http://schemas.microsoft.com/office/powerpoint/2010/main" val="1487940916"/>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012478-7F8B-C5C4-DE98-45958B1786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13B5C0B-A02A-592E-ADE9-2864B02C4B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465B62-C50A-D512-0E40-D610395E6CC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F3FA048-3CB7-2353-DBEC-13C299E3CE23}"/>
              </a:ext>
            </a:extLst>
          </p:cNvPr>
          <p:cNvSpPr>
            <a:spLocks noGrp="1"/>
          </p:cNvSpPr>
          <p:nvPr>
            <p:ph type="sldNum" sz="quarter" idx="5"/>
          </p:nvPr>
        </p:nvSpPr>
        <p:spPr/>
        <p:txBody>
          <a:bodyPr/>
          <a:lstStyle/>
          <a:p>
            <a:fld id="{303A7350-5235-4471-83CB-C566E33F8B14}" type="slidenum">
              <a:rPr lang="en-US" smtClean="0"/>
              <a:t>107</a:t>
            </a:fld>
            <a:endParaRPr lang="en-US"/>
          </a:p>
        </p:txBody>
      </p:sp>
    </p:spTree>
    <p:extLst>
      <p:ext uri="{BB962C8B-B14F-4D97-AF65-F5344CB8AC3E}">
        <p14:creationId xmlns:p14="http://schemas.microsoft.com/office/powerpoint/2010/main" val="2055251186"/>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382EC6-0E68-B3C4-FB88-0229EE8B04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7B4A5B-DDA2-C9EE-86C8-5A8C7323F7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6085B2A-CE05-EA8E-45B9-539A9456419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8B81024-D782-8242-8678-8282DCEC3944}"/>
              </a:ext>
            </a:extLst>
          </p:cNvPr>
          <p:cNvSpPr>
            <a:spLocks noGrp="1"/>
          </p:cNvSpPr>
          <p:nvPr>
            <p:ph type="sldNum" sz="quarter" idx="5"/>
          </p:nvPr>
        </p:nvSpPr>
        <p:spPr/>
        <p:txBody>
          <a:bodyPr/>
          <a:lstStyle/>
          <a:p>
            <a:fld id="{303A7350-5235-4471-83CB-C566E33F8B14}" type="slidenum">
              <a:rPr lang="en-US" smtClean="0"/>
              <a:t>108</a:t>
            </a:fld>
            <a:endParaRPr lang="en-US"/>
          </a:p>
        </p:txBody>
      </p:sp>
    </p:spTree>
    <p:extLst>
      <p:ext uri="{BB962C8B-B14F-4D97-AF65-F5344CB8AC3E}">
        <p14:creationId xmlns:p14="http://schemas.microsoft.com/office/powerpoint/2010/main" val="233218426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109</a:t>
            </a:fld>
            <a:endParaRPr lang="en-US"/>
          </a:p>
        </p:txBody>
      </p:sp>
    </p:spTree>
    <p:extLst>
      <p:ext uri="{BB962C8B-B14F-4D97-AF65-F5344CB8AC3E}">
        <p14:creationId xmlns:p14="http://schemas.microsoft.com/office/powerpoint/2010/main" val="459377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247E18-3EF5-74DE-9080-DFD7B8C11B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0CBF57-DFA2-0C9D-13D4-6ACCFF228B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48DF85-7648-02AB-EB16-A81410AA39F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0B549AB-8A40-7491-275A-E5EACD2D6A81}"/>
              </a:ext>
            </a:extLst>
          </p:cNvPr>
          <p:cNvSpPr>
            <a:spLocks noGrp="1"/>
          </p:cNvSpPr>
          <p:nvPr>
            <p:ph type="sldNum" sz="quarter" idx="5"/>
          </p:nvPr>
        </p:nvSpPr>
        <p:spPr/>
        <p:txBody>
          <a:bodyPr/>
          <a:lstStyle/>
          <a:p>
            <a:fld id="{303A7350-5235-4471-83CB-C566E33F8B14}" type="slidenum">
              <a:rPr lang="en-US" smtClean="0"/>
              <a:t>11</a:t>
            </a:fld>
            <a:endParaRPr lang="en-US"/>
          </a:p>
        </p:txBody>
      </p:sp>
    </p:spTree>
    <p:extLst>
      <p:ext uri="{BB962C8B-B14F-4D97-AF65-F5344CB8AC3E}">
        <p14:creationId xmlns:p14="http://schemas.microsoft.com/office/powerpoint/2010/main" val="30802743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D9804-DB85-D7C6-2ACE-1DBD6B93AD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44E85D1-F797-2CDC-9F59-3BBDDA9B82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AC93CB-360E-1999-063B-7C8F8D729DE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3419FF1-8D05-DB1D-1417-3756F1D83F14}"/>
              </a:ext>
            </a:extLst>
          </p:cNvPr>
          <p:cNvSpPr>
            <a:spLocks noGrp="1"/>
          </p:cNvSpPr>
          <p:nvPr>
            <p:ph type="sldNum" sz="quarter" idx="5"/>
          </p:nvPr>
        </p:nvSpPr>
        <p:spPr/>
        <p:txBody>
          <a:bodyPr/>
          <a:lstStyle/>
          <a:p>
            <a:fld id="{303A7350-5235-4471-83CB-C566E33F8B14}" type="slidenum">
              <a:rPr lang="en-US" smtClean="0"/>
              <a:t>12</a:t>
            </a:fld>
            <a:endParaRPr lang="en-US"/>
          </a:p>
        </p:txBody>
      </p:sp>
    </p:spTree>
    <p:extLst>
      <p:ext uri="{BB962C8B-B14F-4D97-AF65-F5344CB8AC3E}">
        <p14:creationId xmlns:p14="http://schemas.microsoft.com/office/powerpoint/2010/main" val="16456199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DAE1FE-B6C5-B27F-86F9-91DCD4D485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DD9085-92AF-A370-B522-6A11133D57D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0ABF21-5193-8A92-291C-069405B24FC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1D28884-DC85-A934-FF85-BC48E1F6CE76}"/>
              </a:ext>
            </a:extLst>
          </p:cNvPr>
          <p:cNvSpPr>
            <a:spLocks noGrp="1"/>
          </p:cNvSpPr>
          <p:nvPr>
            <p:ph type="sldNum" sz="quarter" idx="5"/>
          </p:nvPr>
        </p:nvSpPr>
        <p:spPr/>
        <p:txBody>
          <a:bodyPr/>
          <a:lstStyle/>
          <a:p>
            <a:fld id="{303A7350-5235-4471-83CB-C566E33F8B14}" type="slidenum">
              <a:rPr lang="en-US" smtClean="0"/>
              <a:t>13</a:t>
            </a:fld>
            <a:endParaRPr lang="en-US"/>
          </a:p>
        </p:txBody>
      </p:sp>
    </p:spTree>
    <p:extLst>
      <p:ext uri="{BB962C8B-B14F-4D97-AF65-F5344CB8AC3E}">
        <p14:creationId xmlns:p14="http://schemas.microsoft.com/office/powerpoint/2010/main" val="21258411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945502-5E29-2487-4DB2-FDC92E8CD46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E909639-A9D3-863B-12E6-D3C54B4F674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2E44AE-916B-0D7E-561C-1EAE18F7017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23123B2-BF7B-2A0F-86E3-9577F5D59C1D}"/>
              </a:ext>
            </a:extLst>
          </p:cNvPr>
          <p:cNvSpPr>
            <a:spLocks noGrp="1"/>
          </p:cNvSpPr>
          <p:nvPr>
            <p:ph type="sldNum" sz="quarter" idx="5"/>
          </p:nvPr>
        </p:nvSpPr>
        <p:spPr/>
        <p:txBody>
          <a:bodyPr/>
          <a:lstStyle/>
          <a:p>
            <a:fld id="{303A7350-5235-4471-83CB-C566E33F8B14}" type="slidenum">
              <a:rPr lang="en-US" smtClean="0"/>
              <a:t>14</a:t>
            </a:fld>
            <a:endParaRPr lang="en-US"/>
          </a:p>
        </p:txBody>
      </p:sp>
    </p:spTree>
    <p:extLst>
      <p:ext uri="{BB962C8B-B14F-4D97-AF65-F5344CB8AC3E}">
        <p14:creationId xmlns:p14="http://schemas.microsoft.com/office/powerpoint/2010/main" val="18188906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B3E2B0-3467-FDC3-8DD2-949ABE85CEF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A76A01-DCDA-8024-7EAD-8DD0CBA2D3E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6014D6-DCC3-A9EB-0FB0-6B7DC09D17F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F8B027E-A735-6FC0-8F60-6F94C21107A2}"/>
              </a:ext>
            </a:extLst>
          </p:cNvPr>
          <p:cNvSpPr>
            <a:spLocks noGrp="1"/>
          </p:cNvSpPr>
          <p:nvPr>
            <p:ph type="sldNum" sz="quarter" idx="5"/>
          </p:nvPr>
        </p:nvSpPr>
        <p:spPr/>
        <p:txBody>
          <a:bodyPr/>
          <a:lstStyle/>
          <a:p>
            <a:fld id="{303A7350-5235-4471-83CB-C566E33F8B14}" type="slidenum">
              <a:rPr lang="en-US" smtClean="0"/>
              <a:t>15</a:t>
            </a:fld>
            <a:endParaRPr lang="en-US"/>
          </a:p>
        </p:txBody>
      </p:sp>
    </p:spTree>
    <p:extLst>
      <p:ext uri="{BB962C8B-B14F-4D97-AF65-F5344CB8AC3E}">
        <p14:creationId xmlns:p14="http://schemas.microsoft.com/office/powerpoint/2010/main" val="29942033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B7D71A-6817-BF13-8481-40C5DEF89C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4DEF96-01C3-D5DB-48FA-7AB1A6FDE35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4CED02-BB65-37B7-0D16-EB4EEFCF03A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463A034-1E95-B6F3-67BD-5EF19CF71FC0}"/>
              </a:ext>
            </a:extLst>
          </p:cNvPr>
          <p:cNvSpPr>
            <a:spLocks noGrp="1"/>
          </p:cNvSpPr>
          <p:nvPr>
            <p:ph type="sldNum" sz="quarter" idx="5"/>
          </p:nvPr>
        </p:nvSpPr>
        <p:spPr/>
        <p:txBody>
          <a:bodyPr/>
          <a:lstStyle/>
          <a:p>
            <a:fld id="{303A7350-5235-4471-83CB-C566E33F8B14}" type="slidenum">
              <a:rPr lang="en-US" smtClean="0"/>
              <a:t>16</a:t>
            </a:fld>
            <a:endParaRPr lang="en-US"/>
          </a:p>
        </p:txBody>
      </p:sp>
    </p:spTree>
    <p:extLst>
      <p:ext uri="{BB962C8B-B14F-4D97-AF65-F5344CB8AC3E}">
        <p14:creationId xmlns:p14="http://schemas.microsoft.com/office/powerpoint/2010/main" val="42920931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7D4FF1-2296-ABEE-E1D0-14EA7EEBF6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3E7EE6-FC97-BC28-84D1-4717D1D93E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CFCF2E-D21D-0B86-EC86-67763A9AB35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B3D613A-025D-9E61-36CD-E9FD1DBC6D0C}"/>
              </a:ext>
            </a:extLst>
          </p:cNvPr>
          <p:cNvSpPr>
            <a:spLocks noGrp="1"/>
          </p:cNvSpPr>
          <p:nvPr>
            <p:ph type="sldNum" sz="quarter" idx="5"/>
          </p:nvPr>
        </p:nvSpPr>
        <p:spPr/>
        <p:txBody>
          <a:bodyPr/>
          <a:lstStyle/>
          <a:p>
            <a:fld id="{303A7350-5235-4471-83CB-C566E33F8B14}" type="slidenum">
              <a:rPr lang="en-US" smtClean="0"/>
              <a:t>17</a:t>
            </a:fld>
            <a:endParaRPr lang="en-US"/>
          </a:p>
        </p:txBody>
      </p:sp>
    </p:spTree>
    <p:extLst>
      <p:ext uri="{BB962C8B-B14F-4D97-AF65-F5344CB8AC3E}">
        <p14:creationId xmlns:p14="http://schemas.microsoft.com/office/powerpoint/2010/main" val="3907589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4689BA-8442-EC35-496A-74AB038CEE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92F747-FAF3-7BE0-0E24-D475372C757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142CCC-ACF4-B50C-D9F3-CFEE0208C46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F5346C3-2FDA-4E22-5F53-526768144E0F}"/>
              </a:ext>
            </a:extLst>
          </p:cNvPr>
          <p:cNvSpPr>
            <a:spLocks noGrp="1"/>
          </p:cNvSpPr>
          <p:nvPr>
            <p:ph type="sldNum" sz="quarter" idx="5"/>
          </p:nvPr>
        </p:nvSpPr>
        <p:spPr/>
        <p:txBody>
          <a:bodyPr/>
          <a:lstStyle/>
          <a:p>
            <a:fld id="{303A7350-5235-4471-83CB-C566E33F8B14}" type="slidenum">
              <a:rPr lang="en-US" smtClean="0"/>
              <a:t>18</a:t>
            </a:fld>
            <a:endParaRPr lang="en-US"/>
          </a:p>
        </p:txBody>
      </p:sp>
    </p:spTree>
    <p:extLst>
      <p:ext uri="{BB962C8B-B14F-4D97-AF65-F5344CB8AC3E}">
        <p14:creationId xmlns:p14="http://schemas.microsoft.com/office/powerpoint/2010/main" val="13111157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1266F8-E065-AB9E-B5A3-5FACF1BD3A4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B4BB14-D7E7-C789-06F2-374D6B00A5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AD47D5-1B14-E96E-DE0D-5E7DBAC88BE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968E423-9621-6EB7-5182-8239FA079967}"/>
              </a:ext>
            </a:extLst>
          </p:cNvPr>
          <p:cNvSpPr>
            <a:spLocks noGrp="1"/>
          </p:cNvSpPr>
          <p:nvPr>
            <p:ph type="sldNum" sz="quarter" idx="5"/>
          </p:nvPr>
        </p:nvSpPr>
        <p:spPr/>
        <p:txBody>
          <a:bodyPr/>
          <a:lstStyle/>
          <a:p>
            <a:fld id="{303A7350-5235-4471-83CB-C566E33F8B14}" type="slidenum">
              <a:rPr lang="en-US" smtClean="0"/>
              <a:t>19</a:t>
            </a:fld>
            <a:endParaRPr lang="en-US"/>
          </a:p>
        </p:txBody>
      </p:sp>
    </p:spTree>
    <p:extLst>
      <p:ext uri="{BB962C8B-B14F-4D97-AF65-F5344CB8AC3E}">
        <p14:creationId xmlns:p14="http://schemas.microsoft.com/office/powerpoint/2010/main" val="1321227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2</a:t>
            </a:fld>
            <a:endParaRPr lang="en-US"/>
          </a:p>
        </p:txBody>
      </p:sp>
    </p:spTree>
    <p:extLst>
      <p:ext uri="{BB962C8B-B14F-4D97-AF65-F5344CB8AC3E}">
        <p14:creationId xmlns:p14="http://schemas.microsoft.com/office/powerpoint/2010/main" val="5498737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D7896C-F1BB-5EF9-053A-11789167036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8C60F0-F023-422C-518B-1D651A25637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93AE28-8212-9937-F172-97A0905AC26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0F582C7-4AC5-0A3F-A700-80008C11A1BD}"/>
              </a:ext>
            </a:extLst>
          </p:cNvPr>
          <p:cNvSpPr>
            <a:spLocks noGrp="1"/>
          </p:cNvSpPr>
          <p:nvPr>
            <p:ph type="sldNum" sz="quarter" idx="5"/>
          </p:nvPr>
        </p:nvSpPr>
        <p:spPr/>
        <p:txBody>
          <a:bodyPr/>
          <a:lstStyle/>
          <a:p>
            <a:fld id="{303A7350-5235-4471-83CB-C566E33F8B14}" type="slidenum">
              <a:rPr lang="en-US" smtClean="0"/>
              <a:t>20</a:t>
            </a:fld>
            <a:endParaRPr lang="en-US"/>
          </a:p>
        </p:txBody>
      </p:sp>
    </p:spTree>
    <p:extLst>
      <p:ext uri="{BB962C8B-B14F-4D97-AF65-F5344CB8AC3E}">
        <p14:creationId xmlns:p14="http://schemas.microsoft.com/office/powerpoint/2010/main" val="34861748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B70734-5C0B-F3E3-96FA-F94FC408EF4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74408C-0E3B-48D3-5133-D6904834D7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B346E1C-6BAA-AF75-30E1-74F72D2DAC9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CBCBF98-7348-7DB6-0AC7-A96316409A7E}"/>
              </a:ext>
            </a:extLst>
          </p:cNvPr>
          <p:cNvSpPr>
            <a:spLocks noGrp="1"/>
          </p:cNvSpPr>
          <p:nvPr>
            <p:ph type="sldNum" sz="quarter" idx="5"/>
          </p:nvPr>
        </p:nvSpPr>
        <p:spPr/>
        <p:txBody>
          <a:bodyPr/>
          <a:lstStyle/>
          <a:p>
            <a:fld id="{303A7350-5235-4471-83CB-C566E33F8B14}" type="slidenum">
              <a:rPr lang="en-US" smtClean="0"/>
              <a:t>21</a:t>
            </a:fld>
            <a:endParaRPr lang="en-US"/>
          </a:p>
        </p:txBody>
      </p:sp>
    </p:spTree>
    <p:extLst>
      <p:ext uri="{BB962C8B-B14F-4D97-AF65-F5344CB8AC3E}">
        <p14:creationId xmlns:p14="http://schemas.microsoft.com/office/powerpoint/2010/main" val="34215700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6D0E87-99AA-6589-6CE1-71F0888237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DA8735-B0CD-FEE3-824D-36D3C27D4C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2E9592-48F9-A083-4411-1E4645754D9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7130572-878B-86E4-CEC4-7E54FF5B6DFF}"/>
              </a:ext>
            </a:extLst>
          </p:cNvPr>
          <p:cNvSpPr>
            <a:spLocks noGrp="1"/>
          </p:cNvSpPr>
          <p:nvPr>
            <p:ph type="sldNum" sz="quarter" idx="5"/>
          </p:nvPr>
        </p:nvSpPr>
        <p:spPr/>
        <p:txBody>
          <a:bodyPr/>
          <a:lstStyle/>
          <a:p>
            <a:fld id="{303A7350-5235-4471-83CB-C566E33F8B14}" type="slidenum">
              <a:rPr lang="en-US" smtClean="0"/>
              <a:t>22</a:t>
            </a:fld>
            <a:endParaRPr lang="en-US"/>
          </a:p>
        </p:txBody>
      </p:sp>
    </p:spTree>
    <p:extLst>
      <p:ext uri="{BB962C8B-B14F-4D97-AF65-F5344CB8AC3E}">
        <p14:creationId xmlns:p14="http://schemas.microsoft.com/office/powerpoint/2010/main" val="28031758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52354D-932B-7DCD-467A-FB9C62363A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D9CEC4-AF1E-C80A-832D-3252BF713E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C76F3A-BD3C-8437-B3B3-5C10ACBC2C1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0E7ED98-83C7-0D69-D53D-84CECD121407}"/>
              </a:ext>
            </a:extLst>
          </p:cNvPr>
          <p:cNvSpPr>
            <a:spLocks noGrp="1"/>
          </p:cNvSpPr>
          <p:nvPr>
            <p:ph type="sldNum" sz="quarter" idx="5"/>
          </p:nvPr>
        </p:nvSpPr>
        <p:spPr/>
        <p:txBody>
          <a:bodyPr/>
          <a:lstStyle/>
          <a:p>
            <a:fld id="{303A7350-5235-4471-83CB-C566E33F8B14}" type="slidenum">
              <a:rPr lang="en-US" smtClean="0"/>
              <a:t>23</a:t>
            </a:fld>
            <a:endParaRPr lang="en-US"/>
          </a:p>
        </p:txBody>
      </p:sp>
    </p:spTree>
    <p:extLst>
      <p:ext uri="{BB962C8B-B14F-4D97-AF65-F5344CB8AC3E}">
        <p14:creationId xmlns:p14="http://schemas.microsoft.com/office/powerpoint/2010/main" val="37048629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54D48-EB5B-F7B7-73B2-8C4557A35A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8DDA228-DFB4-6862-4F21-92017D46E3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DD2349-5E07-3F2C-D6B7-FA30CE88B8C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7583496-A6CD-38EC-23F7-68DECBB2DD27}"/>
              </a:ext>
            </a:extLst>
          </p:cNvPr>
          <p:cNvSpPr>
            <a:spLocks noGrp="1"/>
          </p:cNvSpPr>
          <p:nvPr>
            <p:ph type="sldNum" sz="quarter" idx="5"/>
          </p:nvPr>
        </p:nvSpPr>
        <p:spPr/>
        <p:txBody>
          <a:bodyPr/>
          <a:lstStyle/>
          <a:p>
            <a:fld id="{303A7350-5235-4471-83CB-C566E33F8B14}" type="slidenum">
              <a:rPr lang="en-US" smtClean="0"/>
              <a:t>24</a:t>
            </a:fld>
            <a:endParaRPr lang="en-US"/>
          </a:p>
        </p:txBody>
      </p:sp>
    </p:spTree>
    <p:extLst>
      <p:ext uri="{BB962C8B-B14F-4D97-AF65-F5344CB8AC3E}">
        <p14:creationId xmlns:p14="http://schemas.microsoft.com/office/powerpoint/2010/main" val="23597887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E5E6E8-B7F7-FBC5-317E-CD7CE0715D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026DA2-A076-D01F-FA07-F8872ECBC975}"/>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8BCFEA1B-1976-F547-A5FC-87C05738ED2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14E458C-F2E6-4767-AC5C-4AD3E699519D}"/>
              </a:ext>
            </a:extLst>
          </p:cNvPr>
          <p:cNvSpPr>
            <a:spLocks noGrp="1"/>
          </p:cNvSpPr>
          <p:nvPr>
            <p:ph type="sldNum" sz="quarter" idx="5"/>
          </p:nvPr>
        </p:nvSpPr>
        <p:spPr/>
        <p:txBody>
          <a:bodyPr/>
          <a:lstStyle/>
          <a:p>
            <a:fld id="{303A7350-5235-4471-83CB-C566E33F8B14}" type="slidenum">
              <a:rPr lang="en-US" smtClean="0"/>
              <a:t>25</a:t>
            </a:fld>
            <a:endParaRPr lang="en-US"/>
          </a:p>
        </p:txBody>
      </p:sp>
    </p:spTree>
    <p:extLst>
      <p:ext uri="{BB962C8B-B14F-4D97-AF65-F5344CB8AC3E}">
        <p14:creationId xmlns:p14="http://schemas.microsoft.com/office/powerpoint/2010/main" val="24319125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26</a:t>
            </a:fld>
            <a:endParaRPr lang="en-US"/>
          </a:p>
        </p:txBody>
      </p:sp>
    </p:spTree>
    <p:extLst>
      <p:ext uri="{BB962C8B-B14F-4D97-AF65-F5344CB8AC3E}">
        <p14:creationId xmlns:p14="http://schemas.microsoft.com/office/powerpoint/2010/main" val="16121204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27</a:t>
            </a:fld>
            <a:endParaRPr lang="en-US"/>
          </a:p>
        </p:txBody>
      </p:sp>
    </p:spTree>
    <p:extLst>
      <p:ext uri="{BB962C8B-B14F-4D97-AF65-F5344CB8AC3E}">
        <p14:creationId xmlns:p14="http://schemas.microsoft.com/office/powerpoint/2010/main" val="10423546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28</a:t>
            </a:fld>
            <a:endParaRPr lang="en-US"/>
          </a:p>
        </p:txBody>
      </p:sp>
    </p:spTree>
    <p:extLst>
      <p:ext uri="{BB962C8B-B14F-4D97-AF65-F5344CB8AC3E}">
        <p14:creationId xmlns:p14="http://schemas.microsoft.com/office/powerpoint/2010/main" val="27833112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81844A-A52B-5B76-18F8-860E896A6C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5B385D-849D-B5C5-3173-A286EBC424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A216A02-469D-B8F7-A521-4788876678D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1B1D22F-AF6B-2A82-1F9B-0A2C4559A39D}"/>
              </a:ext>
            </a:extLst>
          </p:cNvPr>
          <p:cNvSpPr>
            <a:spLocks noGrp="1"/>
          </p:cNvSpPr>
          <p:nvPr>
            <p:ph type="sldNum" sz="quarter" idx="5"/>
          </p:nvPr>
        </p:nvSpPr>
        <p:spPr/>
        <p:txBody>
          <a:bodyPr/>
          <a:lstStyle/>
          <a:p>
            <a:fld id="{303A7350-5235-4471-83CB-C566E33F8B14}" type="slidenum">
              <a:rPr lang="en-US" smtClean="0"/>
              <a:t>29</a:t>
            </a:fld>
            <a:endParaRPr lang="en-US"/>
          </a:p>
        </p:txBody>
      </p:sp>
    </p:spTree>
    <p:extLst>
      <p:ext uri="{BB962C8B-B14F-4D97-AF65-F5344CB8AC3E}">
        <p14:creationId xmlns:p14="http://schemas.microsoft.com/office/powerpoint/2010/main" val="736378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7F5FEA-F7DE-9505-F970-1BDCE147BCE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22E531-0977-85F7-5F18-45EF4FB6B3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24335F5-B8A4-37D6-C2A6-709AB310BCD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C6AF678-D31F-9B54-89FF-D29A17C48322}"/>
              </a:ext>
            </a:extLst>
          </p:cNvPr>
          <p:cNvSpPr>
            <a:spLocks noGrp="1"/>
          </p:cNvSpPr>
          <p:nvPr>
            <p:ph type="sldNum" sz="quarter" idx="5"/>
          </p:nvPr>
        </p:nvSpPr>
        <p:spPr/>
        <p:txBody>
          <a:bodyPr/>
          <a:lstStyle/>
          <a:p>
            <a:fld id="{303A7350-5235-4471-83CB-C566E33F8B14}" type="slidenum">
              <a:rPr lang="en-US" smtClean="0"/>
              <a:t>3</a:t>
            </a:fld>
            <a:endParaRPr lang="en-US"/>
          </a:p>
        </p:txBody>
      </p:sp>
    </p:spTree>
    <p:extLst>
      <p:ext uri="{BB962C8B-B14F-4D97-AF65-F5344CB8AC3E}">
        <p14:creationId xmlns:p14="http://schemas.microsoft.com/office/powerpoint/2010/main" val="40696824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BB0178-BDBD-E081-C594-B5ACE529DC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72B1FD-C8A3-DEB2-593E-D330F2CF0E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673BD2-F8DD-C585-D402-0FE60249A0C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0560152-A695-1C6A-F3B8-A49B973242FB}"/>
              </a:ext>
            </a:extLst>
          </p:cNvPr>
          <p:cNvSpPr>
            <a:spLocks noGrp="1"/>
          </p:cNvSpPr>
          <p:nvPr>
            <p:ph type="sldNum" sz="quarter" idx="5"/>
          </p:nvPr>
        </p:nvSpPr>
        <p:spPr/>
        <p:txBody>
          <a:bodyPr/>
          <a:lstStyle/>
          <a:p>
            <a:fld id="{303A7350-5235-4471-83CB-C566E33F8B14}" type="slidenum">
              <a:rPr lang="en-US" smtClean="0"/>
              <a:t>30</a:t>
            </a:fld>
            <a:endParaRPr lang="en-US"/>
          </a:p>
        </p:txBody>
      </p:sp>
    </p:spTree>
    <p:extLst>
      <p:ext uri="{BB962C8B-B14F-4D97-AF65-F5344CB8AC3E}">
        <p14:creationId xmlns:p14="http://schemas.microsoft.com/office/powerpoint/2010/main" val="23869069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966385-DC1B-ED0C-6E00-6FCA9D1690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B602A9-BD5D-74E3-0ECD-C54BAF5D18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7DEB98-2E6D-81E5-D7C3-3DE72EF1035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5A502E4-C809-9477-58F1-D045868B16C1}"/>
              </a:ext>
            </a:extLst>
          </p:cNvPr>
          <p:cNvSpPr>
            <a:spLocks noGrp="1"/>
          </p:cNvSpPr>
          <p:nvPr>
            <p:ph type="sldNum" sz="quarter" idx="5"/>
          </p:nvPr>
        </p:nvSpPr>
        <p:spPr/>
        <p:txBody>
          <a:bodyPr/>
          <a:lstStyle/>
          <a:p>
            <a:fld id="{303A7350-5235-4471-83CB-C566E33F8B14}" type="slidenum">
              <a:rPr lang="en-US" smtClean="0"/>
              <a:t>31</a:t>
            </a:fld>
            <a:endParaRPr lang="en-US"/>
          </a:p>
        </p:txBody>
      </p:sp>
    </p:spTree>
    <p:extLst>
      <p:ext uri="{BB962C8B-B14F-4D97-AF65-F5344CB8AC3E}">
        <p14:creationId xmlns:p14="http://schemas.microsoft.com/office/powerpoint/2010/main" val="17126102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90E44D-8124-2C3C-10D8-4943D894D1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989779-294F-8B3D-A56F-2015588320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F14963-7477-ECE4-44F4-508B00E1367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0CA02D1-0856-698E-DABC-E3F0C9564DAE}"/>
              </a:ext>
            </a:extLst>
          </p:cNvPr>
          <p:cNvSpPr>
            <a:spLocks noGrp="1"/>
          </p:cNvSpPr>
          <p:nvPr>
            <p:ph type="sldNum" sz="quarter" idx="5"/>
          </p:nvPr>
        </p:nvSpPr>
        <p:spPr/>
        <p:txBody>
          <a:bodyPr/>
          <a:lstStyle/>
          <a:p>
            <a:fld id="{303A7350-5235-4471-83CB-C566E33F8B14}" type="slidenum">
              <a:rPr lang="en-US" smtClean="0"/>
              <a:t>32</a:t>
            </a:fld>
            <a:endParaRPr lang="en-US"/>
          </a:p>
        </p:txBody>
      </p:sp>
    </p:spTree>
    <p:extLst>
      <p:ext uri="{BB962C8B-B14F-4D97-AF65-F5344CB8AC3E}">
        <p14:creationId xmlns:p14="http://schemas.microsoft.com/office/powerpoint/2010/main" val="29999112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B3369A-F655-5CFB-F42B-047531E568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9BC0AE-35A2-E64B-6036-272AD6110C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8B2FCF-871E-E5AA-198B-041E71C7F90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83A8311-9C17-A53A-F7AB-B463497C584B}"/>
              </a:ext>
            </a:extLst>
          </p:cNvPr>
          <p:cNvSpPr>
            <a:spLocks noGrp="1"/>
          </p:cNvSpPr>
          <p:nvPr>
            <p:ph type="sldNum" sz="quarter" idx="5"/>
          </p:nvPr>
        </p:nvSpPr>
        <p:spPr/>
        <p:txBody>
          <a:bodyPr/>
          <a:lstStyle/>
          <a:p>
            <a:fld id="{303A7350-5235-4471-83CB-C566E33F8B14}" type="slidenum">
              <a:rPr lang="en-US" smtClean="0"/>
              <a:t>33</a:t>
            </a:fld>
            <a:endParaRPr lang="en-US"/>
          </a:p>
        </p:txBody>
      </p:sp>
    </p:spTree>
    <p:extLst>
      <p:ext uri="{BB962C8B-B14F-4D97-AF65-F5344CB8AC3E}">
        <p14:creationId xmlns:p14="http://schemas.microsoft.com/office/powerpoint/2010/main" val="30956117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37E66A-A537-3C7B-DAEC-B0D3B71912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B04876-9860-29C8-AD71-84D1A092F4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7F17B3-371A-DE74-8284-92A879F6D83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CF0687E-7A11-8EE6-AEDD-CBB7D3238B0B}"/>
              </a:ext>
            </a:extLst>
          </p:cNvPr>
          <p:cNvSpPr>
            <a:spLocks noGrp="1"/>
          </p:cNvSpPr>
          <p:nvPr>
            <p:ph type="sldNum" sz="quarter" idx="5"/>
          </p:nvPr>
        </p:nvSpPr>
        <p:spPr/>
        <p:txBody>
          <a:bodyPr/>
          <a:lstStyle/>
          <a:p>
            <a:fld id="{303A7350-5235-4471-83CB-C566E33F8B14}" type="slidenum">
              <a:rPr lang="en-US" smtClean="0"/>
              <a:t>34</a:t>
            </a:fld>
            <a:endParaRPr lang="en-US"/>
          </a:p>
        </p:txBody>
      </p:sp>
    </p:spTree>
    <p:extLst>
      <p:ext uri="{BB962C8B-B14F-4D97-AF65-F5344CB8AC3E}">
        <p14:creationId xmlns:p14="http://schemas.microsoft.com/office/powerpoint/2010/main" val="30289720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F47D2C-71C0-B511-FE9E-1C29AFA90D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1B8B1D-F90D-661C-4672-6053B0771F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607CFF4-9D31-CC0E-79FA-2D37EA49C3E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A8FC3B3-0D01-05EA-4889-35B0688567CC}"/>
              </a:ext>
            </a:extLst>
          </p:cNvPr>
          <p:cNvSpPr>
            <a:spLocks noGrp="1"/>
          </p:cNvSpPr>
          <p:nvPr>
            <p:ph type="sldNum" sz="quarter" idx="5"/>
          </p:nvPr>
        </p:nvSpPr>
        <p:spPr/>
        <p:txBody>
          <a:bodyPr/>
          <a:lstStyle/>
          <a:p>
            <a:fld id="{303A7350-5235-4471-83CB-C566E33F8B14}" type="slidenum">
              <a:rPr lang="en-US" smtClean="0"/>
              <a:t>35</a:t>
            </a:fld>
            <a:endParaRPr lang="en-US"/>
          </a:p>
        </p:txBody>
      </p:sp>
    </p:spTree>
    <p:extLst>
      <p:ext uri="{BB962C8B-B14F-4D97-AF65-F5344CB8AC3E}">
        <p14:creationId xmlns:p14="http://schemas.microsoft.com/office/powerpoint/2010/main" val="34677471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183561-5F14-3907-5F98-E6920E7A44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9EA8D3A-FFB0-1A8F-5179-7CB91003EA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DECCB68-975A-B180-7626-949557D68CE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24AEA81-D88B-F6E7-C41E-949BCC6BFCEB}"/>
              </a:ext>
            </a:extLst>
          </p:cNvPr>
          <p:cNvSpPr>
            <a:spLocks noGrp="1"/>
          </p:cNvSpPr>
          <p:nvPr>
            <p:ph type="sldNum" sz="quarter" idx="5"/>
          </p:nvPr>
        </p:nvSpPr>
        <p:spPr/>
        <p:txBody>
          <a:bodyPr/>
          <a:lstStyle/>
          <a:p>
            <a:fld id="{303A7350-5235-4471-83CB-C566E33F8B14}" type="slidenum">
              <a:rPr lang="en-US" smtClean="0"/>
              <a:t>36</a:t>
            </a:fld>
            <a:endParaRPr lang="en-US"/>
          </a:p>
        </p:txBody>
      </p:sp>
    </p:spTree>
    <p:extLst>
      <p:ext uri="{BB962C8B-B14F-4D97-AF65-F5344CB8AC3E}">
        <p14:creationId xmlns:p14="http://schemas.microsoft.com/office/powerpoint/2010/main" val="962032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FE21B4-F0CB-95ED-2A3B-1F2DFA62880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01B5A0-8A4E-7014-DE04-A503E9FEDD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84F3F91-CBBF-4885-A86D-7F21521D636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EC38885-114E-27E9-A192-E82834709C77}"/>
              </a:ext>
            </a:extLst>
          </p:cNvPr>
          <p:cNvSpPr>
            <a:spLocks noGrp="1"/>
          </p:cNvSpPr>
          <p:nvPr>
            <p:ph type="sldNum" sz="quarter" idx="5"/>
          </p:nvPr>
        </p:nvSpPr>
        <p:spPr/>
        <p:txBody>
          <a:bodyPr/>
          <a:lstStyle/>
          <a:p>
            <a:fld id="{303A7350-5235-4471-83CB-C566E33F8B14}" type="slidenum">
              <a:rPr lang="en-US" smtClean="0"/>
              <a:t>37</a:t>
            </a:fld>
            <a:endParaRPr lang="en-US"/>
          </a:p>
        </p:txBody>
      </p:sp>
    </p:spTree>
    <p:extLst>
      <p:ext uri="{BB962C8B-B14F-4D97-AF65-F5344CB8AC3E}">
        <p14:creationId xmlns:p14="http://schemas.microsoft.com/office/powerpoint/2010/main" val="415962062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57EE81-7EE8-6150-C55F-CE165465BC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504B6E-F4BB-D6E1-9A91-09DEA8C340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29A982-607D-F4E3-1D09-D1BA95FB2F9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F429A06-0C7A-A05D-30BE-1746FAB3988C}"/>
              </a:ext>
            </a:extLst>
          </p:cNvPr>
          <p:cNvSpPr>
            <a:spLocks noGrp="1"/>
          </p:cNvSpPr>
          <p:nvPr>
            <p:ph type="sldNum" sz="quarter" idx="5"/>
          </p:nvPr>
        </p:nvSpPr>
        <p:spPr/>
        <p:txBody>
          <a:bodyPr/>
          <a:lstStyle/>
          <a:p>
            <a:fld id="{303A7350-5235-4471-83CB-C566E33F8B14}" type="slidenum">
              <a:rPr lang="en-US" smtClean="0"/>
              <a:t>38</a:t>
            </a:fld>
            <a:endParaRPr lang="en-US"/>
          </a:p>
        </p:txBody>
      </p:sp>
    </p:spTree>
    <p:extLst>
      <p:ext uri="{BB962C8B-B14F-4D97-AF65-F5344CB8AC3E}">
        <p14:creationId xmlns:p14="http://schemas.microsoft.com/office/powerpoint/2010/main" val="22178993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57EE81-7EE8-6150-C55F-CE165465BC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504B6E-F4BB-D6E1-9A91-09DEA8C3400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29A982-607D-F4E3-1D09-D1BA95FB2F9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F429A06-0C7A-A05D-30BE-1746FAB3988C}"/>
              </a:ext>
            </a:extLst>
          </p:cNvPr>
          <p:cNvSpPr>
            <a:spLocks noGrp="1"/>
          </p:cNvSpPr>
          <p:nvPr>
            <p:ph type="sldNum" sz="quarter" idx="5"/>
          </p:nvPr>
        </p:nvSpPr>
        <p:spPr/>
        <p:txBody>
          <a:bodyPr/>
          <a:lstStyle/>
          <a:p>
            <a:fld id="{303A7350-5235-4471-83CB-C566E33F8B14}" type="slidenum">
              <a:rPr lang="en-US" smtClean="0"/>
              <a:t>39</a:t>
            </a:fld>
            <a:endParaRPr lang="en-US"/>
          </a:p>
        </p:txBody>
      </p:sp>
    </p:spTree>
    <p:extLst>
      <p:ext uri="{BB962C8B-B14F-4D97-AF65-F5344CB8AC3E}">
        <p14:creationId xmlns:p14="http://schemas.microsoft.com/office/powerpoint/2010/main" val="1395376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A5E38-FB56-594B-96F3-714EC6D434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C34ADE-4FB4-73E3-CFDC-B60CA352296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C9F89AD-F49D-0F9E-A7BD-E0B7F8587FF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920762F-99F3-B2D4-90BB-F0971FB64E99}"/>
              </a:ext>
            </a:extLst>
          </p:cNvPr>
          <p:cNvSpPr>
            <a:spLocks noGrp="1"/>
          </p:cNvSpPr>
          <p:nvPr>
            <p:ph type="sldNum" sz="quarter" idx="5"/>
          </p:nvPr>
        </p:nvSpPr>
        <p:spPr/>
        <p:txBody>
          <a:bodyPr/>
          <a:lstStyle/>
          <a:p>
            <a:fld id="{303A7350-5235-4471-83CB-C566E33F8B14}" type="slidenum">
              <a:rPr lang="en-US" smtClean="0"/>
              <a:t>4</a:t>
            </a:fld>
            <a:endParaRPr lang="en-US"/>
          </a:p>
        </p:txBody>
      </p:sp>
    </p:spTree>
    <p:extLst>
      <p:ext uri="{BB962C8B-B14F-4D97-AF65-F5344CB8AC3E}">
        <p14:creationId xmlns:p14="http://schemas.microsoft.com/office/powerpoint/2010/main" val="23082348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33CE05-DAF8-2ACA-DB09-F040C07EF11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74940D-6437-3B66-7BBB-A47F0DE049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74EE30F-1665-4140-A553-0FFA5F6605C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6AD7B18-4A93-4832-EF49-A8CD9A446D77}"/>
              </a:ext>
            </a:extLst>
          </p:cNvPr>
          <p:cNvSpPr>
            <a:spLocks noGrp="1"/>
          </p:cNvSpPr>
          <p:nvPr>
            <p:ph type="sldNum" sz="quarter" idx="5"/>
          </p:nvPr>
        </p:nvSpPr>
        <p:spPr/>
        <p:txBody>
          <a:bodyPr/>
          <a:lstStyle/>
          <a:p>
            <a:fld id="{303A7350-5235-4471-83CB-C566E33F8B14}" type="slidenum">
              <a:rPr lang="en-US" smtClean="0"/>
              <a:t>40</a:t>
            </a:fld>
            <a:endParaRPr lang="en-US"/>
          </a:p>
        </p:txBody>
      </p:sp>
    </p:spTree>
    <p:extLst>
      <p:ext uri="{BB962C8B-B14F-4D97-AF65-F5344CB8AC3E}">
        <p14:creationId xmlns:p14="http://schemas.microsoft.com/office/powerpoint/2010/main" val="20746010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41</a:t>
            </a:fld>
            <a:endParaRPr lang="en-US"/>
          </a:p>
        </p:txBody>
      </p:sp>
    </p:spTree>
    <p:extLst>
      <p:ext uri="{BB962C8B-B14F-4D97-AF65-F5344CB8AC3E}">
        <p14:creationId xmlns:p14="http://schemas.microsoft.com/office/powerpoint/2010/main" val="6480942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57778D-A095-00EE-3B20-5D4326557D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9F9884-0060-89D0-1382-C538925C821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9B5E7F-C817-A00D-49D1-4311D0927ED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279BFC7-9527-C1B5-0432-B35CCB56557E}"/>
              </a:ext>
            </a:extLst>
          </p:cNvPr>
          <p:cNvSpPr>
            <a:spLocks noGrp="1"/>
          </p:cNvSpPr>
          <p:nvPr>
            <p:ph type="sldNum" sz="quarter" idx="5"/>
          </p:nvPr>
        </p:nvSpPr>
        <p:spPr/>
        <p:txBody>
          <a:bodyPr/>
          <a:lstStyle/>
          <a:p>
            <a:fld id="{303A7350-5235-4471-83CB-C566E33F8B14}" type="slidenum">
              <a:rPr lang="en-US" smtClean="0"/>
              <a:t>42</a:t>
            </a:fld>
            <a:endParaRPr lang="en-US"/>
          </a:p>
        </p:txBody>
      </p:sp>
    </p:spTree>
    <p:extLst>
      <p:ext uri="{BB962C8B-B14F-4D97-AF65-F5344CB8AC3E}">
        <p14:creationId xmlns:p14="http://schemas.microsoft.com/office/powerpoint/2010/main" val="196911139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CF16AE-CE7F-F1B3-5099-2CB7A3E510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8EC5A6-8F71-7512-37E6-0D269139AD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5DEBBE7-D9E5-1A5D-9470-DD9FF674839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5AC892D-D26C-64FC-0F78-C2972535A184}"/>
              </a:ext>
            </a:extLst>
          </p:cNvPr>
          <p:cNvSpPr>
            <a:spLocks noGrp="1"/>
          </p:cNvSpPr>
          <p:nvPr>
            <p:ph type="sldNum" sz="quarter" idx="5"/>
          </p:nvPr>
        </p:nvSpPr>
        <p:spPr/>
        <p:txBody>
          <a:bodyPr/>
          <a:lstStyle/>
          <a:p>
            <a:fld id="{303A7350-5235-4471-83CB-C566E33F8B14}" type="slidenum">
              <a:rPr lang="en-US" smtClean="0"/>
              <a:t>43</a:t>
            </a:fld>
            <a:endParaRPr lang="en-US"/>
          </a:p>
        </p:txBody>
      </p:sp>
    </p:spTree>
    <p:extLst>
      <p:ext uri="{BB962C8B-B14F-4D97-AF65-F5344CB8AC3E}">
        <p14:creationId xmlns:p14="http://schemas.microsoft.com/office/powerpoint/2010/main" val="69608474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8B2421-DD08-7B87-1890-8E4BD08D91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B8B0F7-6D93-E5AF-AA41-4AE017F844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8B4DEF-D8D6-2328-BEB2-F37A6A145A3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D13F2D1-A10D-8B2D-83D7-217054FEF129}"/>
              </a:ext>
            </a:extLst>
          </p:cNvPr>
          <p:cNvSpPr>
            <a:spLocks noGrp="1"/>
          </p:cNvSpPr>
          <p:nvPr>
            <p:ph type="sldNum" sz="quarter" idx="5"/>
          </p:nvPr>
        </p:nvSpPr>
        <p:spPr/>
        <p:txBody>
          <a:bodyPr/>
          <a:lstStyle/>
          <a:p>
            <a:fld id="{303A7350-5235-4471-83CB-C566E33F8B14}" type="slidenum">
              <a:rPr lang="en-US" smtClean="0"/>
              <a:t>44</a:t>
            </a:fld>
            <a:endParaRPr lang="en-US"/>
          </a:p>
        </p:txBody>
      </p:sp>
    </p:spTree>
    <p:extLst>
      <p:ext uri="{BB962C8B-B14F-4D97-AF65-F5344CB8AC3E}">
        <p14:creationId xmlns:p14="http://schemas.microsoft.com/office/powerpoint/2010/main" val="37118416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52E67D-4C9C-814F-3005-3CD5CA6B7FD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7E4D6E-D5F1-DB7A-B587-7FD01DB6BDA5}"/>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F80D7CDF-F011-FA82-2A15-BA5A24A0EB2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7F84096-1BE4-CF79-5D3E-CF5A3F437361}"/>
              </a:ext>
            </a:extLst>
          </p:cNvPr>
          <p:cNvSpPr>
            <a:spLocks noGrp="1"/>
          </p:cNvSpPr>
          <p:nvPr>
            <p:ph type="sldNum" sz="quarter" idx="5"/>
          </p:nvPr>
        </p:nvSpPr>
        <p:spPr/>
        <p:txBody>
          <a:bodyPr/>
          <a:lstStyle/>
          <a:p>
            <a:fld id="{303A7350-5235-4471-83CB-C566E33F8B14}" type="slidenum">
              <a:rPr lang="en-US" smtClean="0"/>
              <a:t>45</a:t>
            </a:fld>
            <a:endParaRPr lang="en-US"/>
          </a:p>
        </p:txBody>
      </p:sp>
    </p:spTree>
    <p:extLst>
      <p:ext uri="{BB962C8B-B14F-4D97-AF65-F5344CB8AC3E}">
        <p14:creationId xmlns:p14="http://schemas.microsoft.com/office/powerpoint/2010/main" val="198491009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41C932-4935-9F19-815C-9901DF1E5B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D7A650-583B-9ABD-D783-15A063C94A8C}"/>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A887D5B7-66EF-E1E7-4284-B98C659BCC6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5B2366E-DCCA-D25F-941E-254A612D50B1}"/>
              </a:ext>
            </a:extLst>
          </p:cNvPr>
          <p:cNvSpPr>
            <a:spLocks noGrp="1"/>
          </p:cNvSpPr>
          <p:nvPr>
            <p:ph type="sldNum" sz="quarter" idx="5"/>
          </p:nvPr>
        </p:nvSpPr>
        <p:spPr/>
        <p:txBody>
          <a:bodyPr/>
          <a:lstStyle/>
          <a:p>
            <a:fld id="{303A7350-5235-4471-83CB-C566E33F8B14}" type="slidenum">
              <a:rPr lang="en-US" smtClean="0"/>
              <a:t>46</a:t>
            </a:fld>
            <a:endParaRPr lang="en-US"/>
          </a:p>
        </p:txBody>
      </p:sp>
    </p:spTree>
    <p:extLst>
      <p:ext uri="{BB962C8B-B14F-4D97-AF65-F5344CB8AC3E}">
        <p14:creationId xmlns:p14="http://schemas.microsoft.com/office/powerpoint/2010/main" val="67402976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C3BF28-B6A5-466A-F0AB-354FFAABA0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642A03-62AC-3EBE-8D26-1088EB63FA5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C74B4A-A977-A27C-7DE2-61E02ED1C37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5D2A591-80A4-D0FF-A08B-83466BAFCD61}"/>
              </a:ext>
            </a:extLst>
          </p:cNvPr>
          <p:cNvSpPr>
            <a:spLocks noGrp="1"/>
          </p:cNvSpPr>
          <p:nvPr>
            <p:ph type="sldNum" sz="quarter" idx="5"/>
          </p:nvPr>
        </p:nvSpPr>
        <p:spPr/>
        <p:txBody>
          <a:bodyPr/>
          <a:lstStyle/>
          <a:p>
            <a:fld id="{303A7350-5235-4471-83CB-C566E33F8B14}" type="slidenum">
              <a:rPr lang="en-US" smtClean="0"/>
              <a:t>47</a:t>
            </a:fld>
            <a:endParaRPr lang="en-US"/>
          </a:p>
        </p:txBody>
      </p:sp>
    </p:spTree>
    <p:extLst>
      <p:ext uri="{BB962C8B-B14F-4D97-AF65-F5344CB8AC3E}">
        <p14:creationId xmlns:p14="http://schemas.microsoft.com/office/powerpoint/2010/main" val="173286312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170775-52AB-E0B2-ED18-B8D4F80A01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1EF7DC-6919-42E2-16FE-9C1A0E0320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32516EC-F866-4533-01A9-5184E28C9A6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E4F2E3B-437F-CA8B-B6AC-46B6E405333F}"/>
              </a:ext>
            </a:extLst>
          </p:cNvPr>
          <p:cNvSpPr>
            <a:spLocks noGrp="1"/>
          </p:cNvSpPr>
          <p:nvPr>
            <p:ph type="sldNum" sz="quarter" idx="5"/>
          </p:nvPr>
        </p:nvSpPr>
        <p:spPr/>
        <p:txBody>
          <a:bodyPr/>
          <a:lstStyle/>
          <a:p>
            <a:fld id="{303A7350-5235-4471-83CB-C566E33F8B14}" type="slidenum">
              <a:rPr lang="en-US" smtClean="0"/>
              <a:t>48</a:t>
            </a:fld>
            <a:endParaRPr lang="en-US"/>
          </a:p>
        </p:txBody>
      </p:sp>
    </p:spTree>
    <p:extLst>
      <p:ext uri="{BB962C8B-B14F-4D97-AF65-F5344CB8AC3E}">
        <p14:creationId xmlns:p14="http://schemas.microsoft.com/office/powerpoint/2010/main" val="367065478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AA1439-680B-8B35-1DE0-C38E4B0FB8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987353-4126-4387-DC79-735C1A6B23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06BD8A-66A7-1BFB-27EA-8590844AE0B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5E40DB6-6CBF-8CFC-CC28-D4799B74D0A4}"/>
              </a:ext>
            </a:extLst>
          </p:cNvPr>
          <p:cNvSpPr>
            <a:spLocks noGrp="1"/>
          </p:cNvSpPr>
          <p:nvPr>
            <p:ph type="sldNum" sz="quarter" idx="5"/>
          </p:nvPr>
        </p:nvSpPr>
        <p:spPr/>
        <p:txBody>
          <a:bodyPr/>
          <a:lstStyle/>
          <a:p>
            <a:fld id="{303A7350-5235-4471-83CB-C566E33F8B14}" type="slidenum">
              <a:rPr lang="en-US" smtClean="0"/>
              <a:t>49</a:t>
            </a:fld>
            <a:endParaRPr lang="en-US"/>
          </a:p>
        </p:txBody>
      </p:sp>
    </p:spTree>
    <p:extLst>
      <p:ext uri="{BB962C8B-B14F-4D97-AF65-F5344CB8AC3E}">
        <p14:creationId xmlns:p14="http://schemas.microsoft.com/office/powerpoint/2010/main" val="1752568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03A7350-5235-4471-83CB-C566E33F8B14}" type="slidenum">
              <a:rPr lang="en-US" smtClean="0"/>
              <a:t>5</a:t>
            </a:fld>
            <a:endParaRPr lang="en-US"/>
          </a:p>
        </p:txBody>
      </p:sp>
    </p:spTree>
    <p:extLst>
      <p:ext uri="{BB962C8B-B14F-4D97-AF65-F5344CB8AC3E}">
        <p14:creationId xmlns:p14="http://schemas.microsoft.com/office/powerpoint/2010/main" val="37617846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36D2CE-6263-B72D-35FA-EE80BAF4D9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D3AEA1-8462-7C10-4880-7D88437E9F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4331072-B81D-6AAC-617F-0CAFC12E174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3965C35-6000-1A82-51E9-6D65443B7848}"/>
              </a:ext>
            </a:extLst>
          </p:cNvPr>
          <p:cNvSpPr>
            <a:spLocks noGrp="1"/>
          </p:cNvSpPr>
          <p:nvPr>
            <p:ph type="sldNum" sz="quarter" idx="5"/>
          </p:nvPr>
        </p:nvSpPr>
        <p:spPr/>
        <p:txBody>
          <a:bodyPr/>
          <a:lstStyle/>
          <a:p>
            <a:fld id="{303A7350-5235-4471-83CB-C566E33F8B14}" type="slidenum">
              <a:rPr lang="en-US" smtClean="0"/>
              <a:t>50</a:t>
            </a:fld>
            <a:endParaRPr lang="en-US"/>
          </a:p>
        </p:txBody>
      </p:sp>
    </p:spTree>
    <p:extLst>
      <p:ext uri="{BB962C8B-B14F-4D97-AF65-F5344CB8AC3E}">
        <p14:creationId xmlns:p14="http://schemas.microsoft.com/office/powerpoint/2010/main" val="151071958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6D74A9-7522-5DD8-6C1A-4056DF4BBB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03B8EE-38FB-0A75-DF6A-801B74A56A2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A5B047-5641-8502-C0C4-68C4BC1DFEE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0C18EF1-A010-1E07-8912-580F52F21EFE}"/>
              </a:ext>
            </a:extLst>
          </p:cNvPr>
          <p:cNvSpPr>
            <a:spLocks noGrp="1"/>
          </p:cNvSpPr>
          <p:nvPr>
            <p:ph type="sldNum" sz="quarter" idx="5"/>
          </p:nvPr>
        </p:nvSpPr>
        <p:spPr/>
        <p:txBody>
          <a:bodyPr/>
          <a:lstStyle/>
          <a:p>
            <a:fld id="{303A7350-5235-4471-83CB-C566E33F8B14}" type="slidenum">
              <a:rPr lang="en-US" smtClean="0"/>
              <a:t>51</a:t>
            </a:fld>
            <a:endParaRPr lang="en-US"/>
          </a:p>
        </p:txBody>
      </p:sp>
    </p:spTree>
    <p:extLst>
      <p:ext uri="{BB962C8B-B14F-4D97-AF65-F5344CB8AC3E}">
        <p14:creationId xmlns:p14="http://schemas.microsoft.com/office/powerpoint/2010/main" val="298845555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A5A7FE-33A7-FE11-2387-78D6EFBB34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57CDB2-DD65-DAA4-E66C-DB4F00B2DC0E}"/>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7A74C8D6-D971-54A8-D6DF-7AE38103BDF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E5FE3B4-5E65-57E1-8DCC-8A9F291C6351}"/>
              </a:ext>
            </a:extLst>
          </p:cNvPr>
          <p:cNvSpPr>
            <a:spLocks noGrp="1"/>
          </p:cNvSpPr>
          <p:nvPr>
            <p:ph type="sldNum" sz="quarter" idx="5"/>
          </p:nvPr>
        </p:nvSpPr>
        <p:spPr/>
        <p:txBody>
          <a:bodyPr/>
          <a:lstStyle/>
          <a:p>
            <a:fld id="{303A7350-5235-4471-83CB-C566E33F8B14}" type="slidenum">
              <a:rPr lang="en-US" smtClean="0"/>
              <a:t>52</a:t>
            </a:fld>
            <a:endParaRPr lang="en-US"/>
          </a:p>
        </p:txBody>
      </p:sp>
    </p:spTree>
    <p:extLst>
      <p:ext uri="{BB962C8B-B14F-4D97-AF65-F5344CB8AC3E}">
        <p14:creationId xmlns:p14="http://schemas.microsoft.com/office/powerpoint/2010/main" val="52339909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54C288-1D15-EF0C-C0A2-2926DCE3B9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B8E29F-DC0F-3DFD-D741-400EBDED9ED7}"/>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7FF2316F-CFED-2085-EB2E-7990E13F66A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C4596FA-8340-8303-1693-EBEDC6AFC359}"/>
              </a:ext>
            </a:extLst>
          </p:cNvPr>
          <p:cNvSpPr>
            <a:spLocks noGrp="1"/>
          </p:cNvSpPr>
          <p:nvPr>
            <p:ph type="sldNum" sz="quarter" idx="5"/>
          </p:nvPr>
        </p:nvSpPr>
        <p:spPr/>
        <p:txBody>
          <a:bodyPr/>
          <a:lstStyle/>
          <a:p>
            <a:fld id="{303A7350-5235-4471-83CB-C566E33F8B14}" type="slidenum">
              <a:rPr lang="en-US" smtClean="0"/>
              <a:t>53</a:t>
            </a:fld>
            <a:endParaRPr lang="en-US"/>
          </a:p>
        </p:txBody>
      </p:sp>
    </p:spTree>
    <p:extLst>
      <p:ext uri="{BB962C8B-B14F-4D97-AF65-F5344CB8AC3E}">
        <p14:creationId xmlns:p14="http://schemas.microsoft.com/office/powerpoint/2010/main" val="41717799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6D4566-3A55-1377-855E-B5F7AA99A7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F1E64B-C107-5865-D30A-425D55018A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0A5E4F-2626-D01B-9E1F-3A045706C7F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54F11D9-00DF-4FC6-D044-CC7ACDFEB54C}"/>
              </a:ext>
            </a:extLst>
          </p:cNvPr>
          <p:cNvSpPr>
            <a:spLocks noGrp="1"/>
          </p:cNvSpPr>
          <p:nvPr>
            <p:ph type="sldNum" sz="quarter" idx="5"/>
          </p:nvPr>
        </p:nvSpPr>
        <p:spPr/>
        <p:txBody>
          <a:bodyPr/>
          <a:lstStyle/>
          <a:p>
            <a:fld id="{303A7350-5235-4471-83CB-C566E33F8B14}" type="slidenum">
              <a:rPr lang="en-US" smtClean="0"/>
              <a:t>54</a:t>
            </a:fld>
            <a:endParaRPr lang="en-US"/>
          </a:p>
        </p:txBody>
      </p:sp>
    </p:spTree>
    <p:extLst>
      <p:ext uri="{BB962C8B-B14F-4D97-AF65-F5344CB8AC3E}">
        <p14:creationId xmlns:p14="http://schemas.microsoft.com/office/powerpoint/2010/main" val="412485090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E63D10-064D-2469-2532-17864031BB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62738B-353C-FA27-D5D8-6068B92F00D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50BE24-4CCC-DC23-F6DC-2109698A682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2C25E62-3114-4080-F70E-031BAA7C7653}"/>
              </a:ext>
            </a:extLst>
          </p:cNvPr>
          <p:cNvSpPr>
            <a:spLocks noGrp="1"/>
          </p:cNvSpPr>
          <p:nvPr>
            <p:ph type="sldNum" sz="quarter" idx="5"/>
          </p:nvPr>
        </p:nvSpPr>
        <p:spPr/>
        <p:txBody>
          <a:bodyPr/>
          <a:lstStyle/>
          <a:p>
            <a:fld id="{303A7350-5235-4471-83CB-C566E33F8B14}" type="slidenum">
              <a:rPr lang="en-US" smtClean="0"/>
              <a:t>55</a:t>
            </a:fld>
            <a:endParaRPr lang="en-US"/>
          </a:p>
        </p:txBody>
      </p:sp>
    </p:spTree>
    <p:extLst>
      <p:ext uri="{BB962C8B-B14F-4D97-AF65-F5344CB8AC3E}">
        <p14:creationId xmlns:p14="http://schemas.microsoft.com/office/powerpoint/2010/main" val="119223593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6FFED8-ECA4-1DF7-A6C9-753258A5BD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7DB6DB-45A3-5D9A-3EDA-58FAFA216CA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9E1A71-44A8-BC36-42CD-08F8A74D37A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2C26F52-573D-1503-8122-737926A20BB8}"/>
              </a:ext>
            </a:extLst>
          </p:cNvPr>
          <p:cNvSpPr>
            <a:spLocks noGrp="1"/>
          </p:cNvSpPr>
          <p:nvPr>
            <p:ph type="sldNum" sz="quarter" idx="5"/>
          </p:nvPr>
        </p:nvSpPr>
        <p:spPr/>
        <p:txBody>
          <a:bodyPr/>
          <a:lstStyle/>
          <a:p>
            <a:fld id="{303A7350-5235-4471-83CB-C566E33F8B14}" type="slidenum">
              <a:rPr lang="en-US" smtClean="0"/>
              <a:t>56</a:t>
            </a:fld>
            <a:endParaRPr lang="en-US"/>
          </a:p>
        </p:txBody>
      </p:sp>
    </p:spTree>
    <p:extLst>
      <p:ext uri="{BB962C8B-B14F-4D97-AF65-F5344CB8AC3E}">
        <p14:creationId xmlns:p14="http://schemas.microsoft.com/office/powerpoint/2010/main" val="21536249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71B5E8-450B-986B-B482-BA2F376675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95B3539-5764-18EB-9783-55E5113B61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52D97C-3AE6-A6C3-977F-FBD78774CEA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F80B769-5500-009D-6A5E-1EF66EBDC7F2}"/>
              </a:ext>
            </a:extLst>
          </p:cNvPr>
          <p:cNvSpPr>
            <a:spLocks noGrp="1"/>
          </p:cNvSpPr>
          <p:nvPr>
            <p:ph type="sldNum" sz="quarter" idx="5"/>
          </p:nvPr>
        </p:nvSpPr>
        <p:spPr/>
        <p:txBody>
          <a:bodyPr/>
          <a:lstStyle/>
          <a:p>
            <a:fld id="{303A7350-5235-4471-83CB-C566E33F8B14}" type="slidenum">
              <a:rPr lang="en-US" smtClean="0"/>
              <a:t>57</a:t>
            </a:fld>
            <a:endParaRPr lang="en-US"/>
          </a:p>
        </p:txBody>
      </p:sp>
    </p:spTree>
    <p:extLst>
      <p:ext uri="{BB962C8B-B14F-4D97-AF65-F5344CB8AC3E}">
        <p14:creationId xmlns:p14="http://schemas.microsoft.com/office/powerpoint/2010/main" val="34607940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70BF44-8FB8-BEFA-31D9-E212C16038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050959-F10B-AFFA-7120-D7948090A5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DF31FB2-7AE3-F8E4-A3D9-65F16BDDA4F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A50D528-CA65-CFB6-388E-A14BEB6E22AF}"/>
              </a:ext>
            </a:extLst>
          </p:cNvPr>
          <p:cNvSpPr>
            <a:spLocks noGrp="1"/>
          </p:cNvSpPr>
          <p:nvPr>
            <p:ph type="sldNum" sz="quarter" idx="5"/>
          </p:nvPr>
        </p:nvSpPr>
        <p:spPr/>
        <p:txBody>
          <a:bodyPr/>
          <a:lstStyle/>
          <a:p>
            <a:fld id="{303A7350-5235-4471-83CB-C566E33F8B14}" type="slidenum">
              <a:rPr lang="en-US" smtClean="0"/>
              <a:t>58</a:t>
            </a:fld>
            <a:endParaRPr lang="en-US"/>
          </a:p>
        </p:txBody>
      </p:sp>
    </p:spTree>
    <p:extLst>
      <p:ext uri="{BB962C8B-B14F-4D97-AF65-F5344CB8AC3E}">
        <p14:creationId xmlns:p14="http://schemas.microsoft.com/office/powerpoint/2010/main" val="15940528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818598-C4E9-C403-9ACF-F6DDB29FD0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EC01CB-2CB1-91C7-8784-DB007BB230F1}"/>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97467ADA-66C2-253B-6805-D5FC9FD4C72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7ED68DC-FC81-B796-E6C2-231E4E8245DB}"/>
              </a:ext>
            </a:extLst>
          </p:cNvPr>
          <p:cNvSpPr>
            <a:spLocks noGrp="1"/>
          </p:cNvSpPr>
          <p:nvPr>
            <p:ph type="sldNum" sz="quarter" idx="5"/>
          </p:nvPr>
        </p:nvSpPr>
        <p:spPr/>
        <p:txBody>
          <a:bodyPr/>
          <a:lstStyle/>
          <a:p>
            <a:fld id="{303A7350-5235-4471-83CB-C566E33F8B14}" type="slidenum">
              <a:rPr lang="en-US" smtClean="0"/>
              <a:t>59</a:t>
            </a:fld>
            <a:endParaRPr lang="en-US"/>
          </a:p>
        </p:txBody>
      </p:sp>
    </p:spTree>
    <p:extLst>
      <p:ext uri="{BB962C8B-B14F-4D97-AF65-F5344CB8AC3E}">
        <p14:creationId xmlns:p14="http://schemas.microsoft.com/office/powerpoint/2010/main" val="1875974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BC6B2C-E886-7C7F-B04D-8DC67182E4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AE7596-30A0-CA28-5EA4-EE28DCB811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FC11643-0920-33FC-CAB3-67E4834340B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CDFEFE3-AFC4-26A6-0BDA-21A9C26005E8}"/>
              </a:ext>
            </a:extLst>
          </p:cNvPr>
          <p:cNvSpPr>
            <a:spLocks noGrp="1"/>
          </p:cNvSpPr>
          <p:nvPr>
            <p:ph type="sldNum" sz="quarter" idx="5"/>
          </p:nvPr>
        </p:nvSpPr>
        <p:spPr/>
        <p:txBody>
          <a:bodyPr/>
          <a:lstStyle/>
          <a:p>
            <a:fld id="{303A7350-5235-4471-83CB-C566E33F8B14}" type="slidenum">
              <a:rPr lang="en-US" smtClean="0"/>
              <a:t>6</a:t>
            </a:fld>
            <a:endParaRPr lang="en-US"/>
          </a:p>
        </p:txBody>
      </p:sp>
    </p:spTree>
    <p:extLst>
      <p:ext uri="{BB962C8B-B14F-4D97-AF65-F5344CB8AC3E}">
        <p14:creationId xmlns:p14="http://schemas.microsoft.com/office/powerpoint/2010/main" val="188838497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4E9EF-B057-55A9-ABA4-6EB3084829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C03147-ADB6-A569-24A3-DB8A0299ED6E}"/>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17984F08-2EB4-F78A-3276-7CDB6517B27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B64642D-B715-90B0-797B-EC69AE3D95A8}"/>
              </a:ext>
            </a:extLst>
          </p:cNvPr>
          <p:cNvSpPr>
            <a:spLocks noGrp="1"/>
          </p:cNvSpPr>
          <p:nvPr>
            <p:ph type="sldNum" sz="quarter" idx="5"/>
          </p:nvPr>
        </p:nvSpPr>
        <p:spPr/>
        <p:txBody>
          <a:bodyPr/>
          <a:lstStyle/>
          <a:p>
            <a:fld id="{303A7350-5235-4471-83CB-C566E33F8B14}" type="slidenum">
              <a:rPr lang="en-US" smtClean="0"/>
              <a:t>60</a:t>
            </a:fld>
            <a:endParaRPr lang="en-US"/>
          </a:p>
        </p:txBody>
      </p:sp>
    </p:spTree>
    <p:extLst>
      <p:ext uri="{BB962C8B-B14F-4D97-AF65-F5344CB8AC3E}">
        <p14:creationId xmlns:p14="http://schemas.microsoft.com/office/powerpoint/2010/main" val="264440381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E37023-AA2F-156E-D987-3FEC5CBFE9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94DBCE-7F1B-3D7E-39B0-F14E0DD43C5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90FD71-08D3-5BF0-2B36-8FBFCFA21D8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07CCD54-F150-1AD6-127C-31DB01B1850E}"/>
              </a:ext>
            </a:extLst>
          </p:cNvPr>
          <p:cNvSpPr>
            <a:spLocks noGrp="1"/>
          </p:cNvSpPr>
          <p:nvPr>
            <p:ph type="sldNum" sz="quarter" idx="5"/>
          </p:nvPr>
        </p:nvSpPr>
        <p:spPr/>
        <p:txBody>
          <a:bodyPr/>
          <a:lstStyle/>
          <a:p>
            <a:fld id="{303A7350-5235-4471-83CB-C566E33F8B14}" type="slidenum">
              <a:rPr lang="en-US" smtClean="0"/>
              <a:t>61</a:t>
            </a:fld>
            <a:endParaRPr lang="en-US"/>
          </a:p>
        </p:txBody>
      </p:sp>
    </p:spTree>
    <p:extLst>
      <p:ext uri="{BB962C8B-B14F-4D97-AF65-F5344CB8AC3E}">
        <p14:creationId xmlns:p14="http://schemas.microsoft.com/office/powerpoint/2010/main" val="382461174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A09A11-1497-B78A-0D5E-54FB5B5155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1F4257-F202-50B8-DB03-8DF76832CD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BC47D6-ACA9-552A-66F5-91332B99A16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6FED7AB-BD8D-A797-5C8D-F775678510EB}"/>
              </a:ext>
            </a:extLst>
          </p:cNvPr>
          <p:cNvSpPr>
            <a:spLocks noGrp="1"/>
          </p:cNvSpPr>
          <p:nvPr>
            <p:ph type="sldNum" sz="quarter" idx="5"/>
          </p:nvPr>
        </p:nvSpPr>
        <p:spPr/>
        <p:txBody>
          <a:bodyPr/>
          <a:lstStyle/>
          <a:p>
            <a:fld id="{303A7350-5235-4471-83CB-C566E33F8B14}" type="slidenum">
              <a:rPr lang="en-US" smtClean="0"/>
              <a:t>62</a:t>
            </a:fld>
            <a:endParaRPr lang="en-US"/>
          </a:p>
        </p:txBody>
      </p:sp>
    </p:spTree>
    <p:extLst>
      <p:ext uri="{BB962C8B-B14F-4D97-AF65-F5344CB8AC3E}">
        <p14:creationId xmlns:p14="http://schemas.microsoft.com/office/powerpoint/2010/main" val="69294235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F85E1A-76CA-F62F-F43D-87D90AD9B8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8AC614-ED90-72F1-7BD8-DC13910E29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65726C1-E20D-957F-9AAF-970DD8B6713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F58D709-7C3A-B627-131B-04C2EEE2F3A0}"/>
              </a:ext>
            </a:extLst>
          </p:cNvPr>
          <p:cNvSpPr>
            <a:spLocks noGrp="1"/>
          </p:cNvSpPr>
          <p:nvPr>
            <p:ph type="sldNum" sz="quarter" idx="5"/>
          </p:nvPr>
        </p:nvSpPr>
        <p:spPr/>
        <p:txBody>
          <a:bodyPr/>
          <a:lstStyle/>
          <a:p>
            <a:fld id="{303A7350-5235-4471-83CB-C566E33F8B14}" type="slidenum">
              <a:rPr lang="en-US" smtClean="0"/>
              <a:t>63</a:t>
            </a:fld>
            <a:endParaRPr lang="en-US"/>
          </a:p>
        </p:txBody>
      </p:sp>
    </p:spTree>
    <p:extLst>
      <p:ext uri="{BB962C8B-B14F-4D97-AF65-F5344CB8AC3E}">
        <p14:creationId xmlns:p14="http://schemas.microsoft.com/office/powerpoint/2010/main" val="94518204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FB7DD-A5B1-6DA8-AECE-742E31CAA1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DA6850-CEEA-EB0A-9BA7-A1E00479C25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CAC33C-A88E-D12A-3B92-6C7DDFA14DC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4A5D342-E53E-295B-5294-34265E1888A8}"/>
              </a:ext>
            </a:extLst>
          </p:cNvPr>
          <p:cNvSpPr>
            <a:spLocks noGrp="1"/>
          </p:cNvSpPr>
          <p:nvPr>
            <p:ph type="sldNum" sz="quarter" idx="5"/>
          </p:nvPr>
        </p:nvSpPr>
        <p:spPr/>
        <p:txBody>
          <a:bodyPr/>
          <a:lstStyle/>
          <a:p>
            <a:fld id="{303A7350-5235-4471-83CB-C566E33F8B14}" type="slidenum">
              <a:rPr lang="en-US" smtClean="0"/>
              <a:t>64</a:t>
            </a:fld>
            <a:endParaRPr lang="en-US"/>
          </a:p>
        </p:txBody>
      </p:sp>
    </p:spTree>
    <p:extLst>
      <p:ext uri="{BB962C8B-B14F-4D97-AF65-F5344CB8AC3E}">
        <p14:creationId xmlns:p14="http://schemas.microsoft.com/office/powerpoint/2010/main" val="301151710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FE4B6E-A01E-7D85-8AA8-B5E9D22791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EEA46E-F283-A5CA-DDE1-0A6A790CBA7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726D41-728C-3549-B826-D24486846F2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7387E53-121B-2373-6428-4A8290AB273E}"/>
              </a:ext>
            </a:extLst>
          </p:cNvPr>
          <p:cNvSpPr>
            <a:spLocks noGrp="1"/>
          </p:cNvSpPr>
          <p:nvPr>
            <p:ph type="sldNum" sz="quarter" idx="5"/>
          </p:nvPr>
        </p:nvSpPr>
        <p:spPr/>
        <p:txBody>
          <a:bodyPr/>
          <a:lstStyle/>
          <a:p>
            <a:fld id="{303A7350-5235-4471-83CB-C566E33F8B14}" type="slidenum">
              <a:rPr lang="en-US" smtClean="0"/>
              <a:t>65</a:t>
            </a:fld>
            <a:endParaRPr lang="en-US"/>
          </a:p>
        </p:txBody>
      </p:sp>
    </p:spTree>
    <p:extLst>
      <p:ext uri="{BB962C8B-B14F-4D97-AF65-F5344CB8AC3E}">
        <p14:creationId xmlns:p14="http://schemas.microsoft.com/office/powerpoint/2010/main" val="375540526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11FD3D-4CBD-FE64-6CE4-A86DA02D38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E6D83C-4C66-A621-EADE-0590A74D46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F7FB42-7236-44D4-1C79-EA98068D26E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C68CB26-9B93-9E94-6E0E-770A632265A3}"/>
              </a:ext>
            </a:extLst>
          </p:cNvPr>
          <p:cNvSpPr>
            <a:spLocks noGrp="1"/>
          </p:cNvSpPr>
          <p:nvPr>
            <p:ph type="sldNum" sz="quarter" idx="5"/>
          </p:nvPr>
        </p:nvSpPr>
        <p:spPr/>
        <p:txBody>
          <a:bodyPr/>
          <a:lstStyle/>
          <a:p>
            <a:fld id="{303A7350-5235-4471-83CB-C566E33F8B14}" type="slidenum">
              <a:rPr lang="en-US" smtClean="0"/>
              <a:t>66</a:t>
            </a:fld>
            <a:endParaRPr lang="en-US"/>
          </a:p>
        </p:txBody>
      </p:sp>
    </p:spTree>
    <p:extLst>
      <p:ext uri="{BB962C8B-B14F-4D97-AF65-F5344CB8AC3E}">
        <p14:creationId xmlns:p14="http://schemas.microsoft.com/office/powerpoint/2010/main" val="338633066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F83191-4006-9981-44EA-408BFFA075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FBC53D-02A8-7FA5-F123-4F790D543B4E}"/>
              </a:ext>
            </a:extLst>
          </p:cNvPr>
          <p:cNvSpPr>
            <a:spLocks noGrp="1" noRot="1" noChangeAspect="1"/>
          </p:cNvSpPr>
          <p:nvPr>
            <p:ph type="sldImg"/>
          </p:nvPr>
        </p:nvSpPr>
        <p:spPr>
          <a:xfrm>
            <a:off x="857250" y="1143000"/>
            <a:ext cx="5143500" cy="3086100"/>
          </a:xfrm>
        </p:spPr>
      </p:sp>
      <p:sp>
        <p:nvSpPr>
          <p:cNvPr id="3" name="Notes Placeholder 2">
            <a:extLst>
              <a:ext uri="{FF2B5EF4-FFF2-40B4-BE49-F238E27FC236}">
                <a16:creationId xmlns:a16="http://schemas.microsoft.com/office/drawing/2014/main" id="{3A08D2AC-8254-42D9-213C-5484B19AF21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D383139-F02E-7FBB-0024-4157ACDB5239}"/>
              </a:ext>
            </a:extLst>
          </p:cNvPr>
          <p:cNvSpPr>
            <a:spLocks noGrp="1"/>
          </p:cNvSpPr>
          <p:nvPr>
            <p:ph type="sldNum" sz="quarter" idx="5"/>
          </p:nvPr>
        </p:nvSpPr>
        <p:spPr/>
        <p:txBody>
          <a:bodyPr/>
          <a:lstStyle/>
          <a:p>
            <a:fld id="{303A7350-5235-4471-83CB-C566E33F8B14}" type="slidenum">
              <a:rPr lang="en-US" smtClean="0"/>
              <a:t>67</a:t>
            </a:fld>
            <a:endParaRPr lang="en-US"/>
          </a:p>
        </p:txBody>
      </p:sp>
    </p:spTree>
    <p:extLst>
      <p:ext uri="{BB962C8B-B14F-4D97-AF65-F5344CB8AC3E}">
        <p14:creationId xmlns:p14="http://schemas.microsoft.com/office/powerpoint/2010/main" val="379638542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E1780E-FBF6-07C0-C600-9C9A70DBB6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4DA8EF-4FF0-6511-8EC0-72635CD232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0EA156-9E1B-726E-F3F4-8038FB41BD5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86083FF-7DF3-EEEC-7BDD-261EE3D1AEF1}"/>
              </a:ext>
            </a:extLst>
          </p:cNvPr>
          <p:cNvSpPr>
            <a:spLocks noGrp="1"/>
          </p:cNvSpPr>
          <p:nvPr>
            <p:ph type="sldNum" sz="quarter" idx="5"/>
          </p:nvPr>
        </p:nvSpPr>
        <p:spPr/>
        <p:txBody>
          <a:bodyPr/>
          <a:lstStyle/>
          <a:p>
            <a:fld id="{303A7350-5235-4471-83CB-C566E33F8B14}" type="slidenum">
              <a:rPr lang="en-US" smtClean="0"/>
              <a:t>68</a:t>
            </a:fld>
            <a:endParaRPr lang="en-US"/>
          </a:p>
        </p:txBody>
      </p:sp>
    </p:spTree>
    <p:extLst>
      <p:ext uri="{BB962C8B-B14F-4D97-AF65-F5344CB8AC3E}">
        <p14:creationId xmlns:p14="http://schemas.microsoft.com/office/powerpoint/2010/main" val="86325404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517237-17DE-9F10-FFC4-F25E6FF401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2D972AC-C791-C0A3-BD3C-8CE9809EC4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7C73DD-601F-E16B-AE29-64462358B1F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F92A64A-8B8D-A18A-3957-C8792242A5E1}"/>
              </a:ext>
            </a:extLst>
          </p:cNvPr>
          <p:cNvSpPr>
            <a:spLocks noGrp="1"/>
          </p:cNvSpPr>
          <p:nvPr>
            <p:ph type="sldNum" sz="quarter" idx="5"/>
          </p:nvPr>
        </p:nvSpPr>
        <p:spPr/>
        <p:txBody>
          <a:bodyPr/>
          <a:lstStyle/>
          <a:p>
            <a:fld id="{303A7350-5235-4471-83CB-C566E33F8B14}" type="slidenum">
              <a:rPr lang="en-US" smtClean="0"/>
              <a:t>69</a:t>
            </a:fld>
            <a:endParaRPr lang="en-US"/>
          </a:p>
        </p:txBody>
      </p:sp>
    </p:spTree>
    <p:extLst>
      <p:ext uri="{BB962C8B-B14F-4D97-AF65-F5344CB8AC3E}">
        <p14:creationId xmlns:p14="http://schemas.microsoft.com/office/powerpoint/2010/main" val="4180266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8F9CE5-23AA-0BFF-66D7-74DF6472E6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57342B-CEB4-2780-86C5-B4399BF493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DD5232-4D9F-8C0B-00C1-9A5C87B4781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1249965-28D7-5A44-FDC8-B78838168B01}"/>
              </a:ext>
            </a:extLst>
          </p:cNvPr>
          <p:cNvSpPr>
            <a:spLocks noGrp="1"/>
          </p:cNvSpPr>
          <p:nvPr>
            <p:ph type="sldNum" sz="quarter" idx="5"/>
          </p:nvPr>
        </p:nvSpPr>
        <p:spPr/>
        <p:txBody>
          <a:bodyPr/>
          <a:lstStyle/>
          <a:p>
            <a:fld id="{303A7350-5235-4471-83CB-C566E33F8B14}" type="slidenum">
              <a:rPr lang="en-US" smtClean="0"/>
              <a:t>7</a:t>
            </a:fld>
            <a:endParaRPr lang="en-US"/>
          </a:p>
        </p:txBody>
      </p:sp>
    </p:spTree>
    <p:extLst>
      <p:ext uri="{BB962C8B-B14F-4D97-AF65-F5344CB8AC3E}">
        <p14:creationId xmlns:p14="http://schemas.microsoft.com/office/powerpoint/2010/main" val="115838836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098ACB-89DB-675A-6082-7138C45BCF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57E342-6F4D-DD26-C5EB-B7A2E113C2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914AA4-AAD2-91AF-79F2-DAAE55B1FD1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FB50A8B-60F9-19EC-2CA7-257490C03F16}"/>
              </a:ext>
            </a:extLst>
          </p:cNvPr>
          <p:cNvSpPr>
            <a:spLocks noGrp="1"/>
          </p:cNvSpPr>
          <p:nvPr>
            <p:ph type="sldNum" sz="quarter" idx="5"/>
          </p:nvPr>
        </p:nvSpPr>
        <p:spPr/>
        <p:txBody>
          <a:bodyPr/>
          <a:lstStyle/>
          <a:p>
            <a:fld id="{303A7350-5235-4471-83CB-C566E33F8B14}" type="slidenum">
              <a:rPr lang="en-US" smtClean="0"/>
              <a:t>70</a:t>
            </a:fld>
            <a:endParaRPr lang="en-US"/>
          </a:p>
        </p:txBody>
      </p:sp>
    </p:spTree>
    <p:extLst>
      <p:ext uri="{BB962C8B-B14F-4D97-AF65-F5344CB8AC3E}">
        <p14:creationId xmlns:p14="http://schemas.microsoft.com/office/powerpoint/2010/main" val="269833483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9BD8D9-0050-E890-8E9D-71FF90F3E3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D6BF94-3DC1-9D3D-4788-239DCBBD22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D614211-7416-E7E9-74FA-D6BF067262C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E981569-9DDA-7597-9413-B0C8355E9C73}"/>
              </a:ext>
            </a:extLst>
          </p:cNvPr>
          <p:cNvSpPr>
            <a:spLocks noGrp="1"/>
          </p:cNvSpPr>
          <p:nvPr>
            <p:ph type="sldNum" sz="quarter" idx="5"/>
          </p:nvPr>
        </p:nvSpPr>
        <p:spPr/>
        <p:txBody>
          <a:bodyPr/>
          <a:lstStyle/>
          <a:p>
            <a:fld id="{303A7350-5235-4471-83CB-C566E33F8B14}" type="slidenum">
              <a:rPr lang="en-US" smtClean="0"/>
              <a:t>71</a:t>
            </a:fld>
            <a:endParaRPr lang="en-US"/>
          </a:p>
        </p:txBody>
      </p:sp>
    </p:spTree>
    <p:extLst>
      <p:ext uri="{BB962C8B-B14F-4D97-AF65-F5344CB8AC3E}">
        <p14:creationId xmlns:p14="http://schemas.microsoft.com/office/powerpoint/2010/main" val="397103901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112AE7-975B-83BE-17BA-C6D935D3FB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B77378-1219-81B8-2FF7-5D9F64F2E9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172326-8958-51E2-875F-9799EB6E48A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B0E43B6-C7F3-05EB-8B83-4E367EC911D9}"/>
              </a:ext>
            </a:extLst>
          </p:cNvPr>
          <p:cNvSpPr>
            <a:spLocks noGrp="1"/>
          </p:cNvSpPr>
          <p:nvPr>
            <p:ph type="sldNum" sz="quarter" idx="5"/>
          </p:nvPr>
        </p:nvSpPr>
        <p:spPr/>
        <p:txBody>
          <a:bodyPr/>
          <a:lstStyle/>
          <a:p>
            <a:fld id="{303A7350-5235-4471-83CB-C566E33F8B14}" type="slidenum">
              <a:rPr lang="en-US" smtClean="0"/>
              <a:t>72</a:t>
            </a:fld>
            <a:endParaRPr lang="en-US"/>
          </a:p>
        </p:txBody>
      </p:sp>
    </p:spTree>
    <p:extLst>
      <p:ext uri="{BB962C8B-B14F-4D97-AF65-F5344CB8AC3E}">
        <p14:creationId xmlns:p14="http://schemas.microsoft.com/office/powerpoint/2010/main" val="68496553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562DDE-EE56-0D4F-DE2C-F3C9E6668B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012F61-FA75-0282-9945-B8B92FC615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8DEE06-6AB2-EB7E-5087-54BBCB7E87F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1AE9051-DA65-3B07-9E82-4A450667AB40}"/>
              </a:ext>
            </a:extLst>
          </p:cNvPr>
          <p:cNvSpPr>
            <a:spLocks noGrp="1"/>
          </p:cNvSpPr>
          <p:nvPr>
            <p:ph type="sldNum" sz="quarter" idx="5"/>
          </p:nvPr>
        </p:nvSpPr>
        <p:spPr/>
        <p:txBody>
          <a:bodyPr/>
          <a:lstStyle/>
          <a:p>
            <a:fld id="{303A7350-5235-4471-83CB-C566E33F8B14}" type="slidenum">
              <a:rPr lang="en-US" smtClean="0"/>
              <a:t>73</a:t>
            </a:fld>
            <a:endParaRPr lang="en-US"/>
          </a:p>
        </p:txBody>
      </p:sp>
    </p:spTree>
    <p:extLst>
      <p:ext uri="{BB962C8B-B14F-4D97-AF65-F5344CB8AC3E}">
        <p14:creationId xmlns:p14="http://schemas.microsoft.com/office/powerpoint/2010/main" val="397610127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F287AE-D2FD-07FE-120F-762F041BEE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2183C0-0FDD-4878-C648-2F35C2268FF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311294-AA36-68A4-EB34-FA35036F188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A902A70-926E-2232-49FA-BDFE21820CFC}"/>
              </a:ext>
            </a:extLst>
          </p:cNvPr>
          <p:cNvSpPr>
            <a:spLocks noGrp="1"/>
          </p:cNvSpPr>
          <p:nvPr>
            <p:ph type="sldNum" sz="quarter" idx="5"/>
          </p:nvPr>
        </p:nvSpPr>
        <p:spPr/>
        <p:txBody>
          <a:bodyPr/>
          <a:lstStyle/>
          <a:p>
            <a:fld id="{303A7350-5235-4471-83CB-C566E33F8B14}" type="slidenum">
              <a:rPr lang="en-US" smtClean="0"/>
              <a:t>74</a:t>
            </a:fld>
            <a:endParaRPr lang="en-US"/>
          </a:p>
        </p:txBody>
      </p:sp>
    </p:spTree>
    <p:extLst>
      <p:ext uri="{BB962C8B-B14F-4D97-AF65-F5344CB8AC3E}">
        <p14:creationId xmlns:p14="http://schemas.microsoft.com/office/powerpoint/2010/main" val="317047802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3B1728-E1ED-0051-3FAB-3E5BFBFF74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85F70E-98B8-EAFC-B1D2-FC13A3FAF6D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AF7FE9B-0DBE-79B6-2855-6FFA8E60032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6E97A9C-C764-6748-5EC0-3804A97858C5}"/>
              </a:ext>
            </a:extLst>
          </p:cNvPr>
          <p:cNvSpPr>
            <a:spLocks noGrp="1"/>
          </p:cNvSpPr>
          <p:nvPr>
            <p:ph type="sldNum" sz="quarter" idx="5"/>
          </p:nvPr>
        </p:nvSpPr>
        <p:spPr/>
        <p:txBody>
          <a:bodyPr/>
          <a:lstStyle/>
          <a:p>
            <a:fld id="{303A7350-5235-4471-83CB-C566E33F8B14}" type="slidenum">
              <a:rPr lang="en-US" smtClean="0"/>
              <a:t>75</a:t>
            </a:fld>
            <a:endParaRPr lang="en-US"/>
          </a:p>
        </p:txBody>
      </p:sp>
    </p:spTree>
    <p:extLst>
      <p:ext uri="{BB962C8B-B14F-4D97-AF65-F5344CB8AC3E}">
        <p14:creationId xmlns:p14="http://schemas.microsoft.com/office/powerpoint/2010/main" val="8546851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515951-0A57-5858-DFEF-CF208E18F8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6A17C9-4C22-3119-2EFF-9C655E1336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CA3249-02F7-A08B-E61E-C0F94EDDDD6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C80D78B-B0DF-675C-2508-9ADABE21EE3F}"/>
              </a:ext>
            </a:extLst>
          </p:cNvPr>
          <p:cNvSpPr>
            <a:spLocks noGrp="1"/>
          </p:cNvSpPr>
          <p:nvPr>
            <p:ph type="sldNum" sz="quarter" idx="5"/>
          </p:nvPr>
        </p:nvSpPr>
        <p:spPr/>
        <p:txBody>
          <a:bodyPr/>
          <a:lstStyle/>
          <a:p>
            <a:fld id="{303A7350-5235-4471-83CB-C566E33F8B14}" type="slidenum">
              <a:rPr lang="en-US" smtClean="0"/>
              <a:t>76</a:t>
            </a:fld>
            <a:endParaRPr lang="en-US"/>
          </a:p>
        </p:txBody>
      </p:sp>
    </p:spTree>
    <p:extLst>
      <p:ext uri="{BB962C8B-B14F-4D97-AF65-F5344CB8AC3E}">
        <p14:creationId xmlns:p14="http://schemas.microsoft.com/office/powerpoint/2010/main" val="30483732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CD8A3A-C4A8-268B-BBF9-80BC80B5D08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4ACDE0-B8A2-6F5C-F6F3-7851A1F9A5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D89D6C7-E76B-0956-4DBD-6E50389C70A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2AD73C4-E110-7B4B-CDCA-D0928615D1B2}"/>
              </a:ext>
            </a:extLst>
          </p:cNvPr>
          <p:cNvSpPr>
            <a:spLocks noGrp="1"/>
          </p:cNvSpPr>
          <p:nvPr>
            <p:ph type="sldNum" sz="quarter" idx="5"/>
          </p:nvPr>
        </p:nvSpPr>
        <p:spPr/>
        <p:txBody>
          <a:bodyPr/>
          <a:lstStyle/>
          <a:p>
            <a:fld id="{303A7350-5235-4471-83CB-C566E33F8B14}" type="slidenum">
              <a:rPr lang="en-US" smtClean="0"/>
              <a:t>77</a:t>
            </a:fld>
            <a:endParaRPr lang="en-US"/>
          </a:p>
        </p:txBody>
      </p:sp>
    </p:spTree>
    <p:extLst>
      <p:ext uri="{BB962C8B-B14F-4D97-AF65-F5344CB8AC3E}">
        <p14:creationId xmlns:p14="http://schemas.microsoft.com/office/powerpoint/2010/main" val="209085753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865789-105C-B560-9516-9E6C1D79B9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5D053E-69E9-94E2-384B-B2672C59AC9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ABBD34-80BB-F0B7-7855-5268AA5BFE9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D41DD19-06F3-94B3-6E0D-5A130AD85258}"/>
              </a:ext>
            </a:extLst>
          </p:cNvPr>
          <p:cNvSpPr>
            <a:spLocks noGrp="1"/>
          </p:cNvSpPr>
          <p:nvPr>
            <p:ph type="sldNum" sz="quarter" idx="5"/>
          </p:nvPr>
        </p:nvSpPr>
        <p:spPr/>
        <p:txBody>
          <a:bodyPr/>
          <a:lstStyle/>
          <a:p>
            <a:fld id="{303A7350-5235-4471-83CB-C566E33F8B14}" type="slidenum">
              <a:rPr lang="en-US" smtClean="0"/>
              <a:t>78</a:t>
            </a:fld>
            <a:endParaRPr lang="en-US"/>
          </a:p>
        </p:txBody>
      </p:sp>
    </p:spTree>
    <p:extLst>
      <p:ext uri="{BB962C8B-B14F-4D97-AF65-F5344CB8AC3E}">
        <p14:creationId xmlns:p14="http://schemas.microsoft.com/office/powerpoint/2010/main" val="118207523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D70517-96EE-318F-7C0D-FD5F14AD7D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620913-042A-9383-F2B6-042BEB57C25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51CB73-D7C0-E19B-9C38-8371008FDAF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792674C-7C12-7FF1-897F-0BA24E97B1B3}"/>
              </a:ext>
            </a:extLst>
          </p:cNvPr>
          <p:cNvSpPr>
            <a:spLocks noGrp="1"/>
          </p:cNvSpPr>
          <p:nvPr>
            <p:ph type="sldNum" sz="quarter" idx="5"/>
          </p:nvPr>
        </p:nvSpPr>
        <p:spPr/>
        <p:txBody>
          <a:bodyPr/>
          <a:lstStyle/>
          <a:p>
            <a:fld id="{303A7350-5235-4471-83CB-C566E33F8B14}" type="slidenum">
              <a:rPr lang="en-US" smtClean="0"/>
              <a:t>79</a:t>
            </a:fld>
            <a:endParaRPr lang="en-US"/>
          </a:p>
        </p:txBody>
      </p:sp>
    </p:spTree>
    <p:extLst>
      <p:ext uri="{BB962C8B-B14F-4D97-AF65-F5344CB8AC3E}">
        <p14:creationId xmlns:p14="http://schemas.microsoft.com/office/powerpoint/2010/main" val="26406227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736FED-EDA5-4EBD-95E4-9721A83690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554243-954D-AA8A-2873-0C263F63702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2B902A-2AA9-C303-9539-31488CB749B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24F7952-3B34-41EB-7A39-680120B0A647}"/>
              </a:ext>
            </a:extLst>
          </p:cNvPr>
          <p:cNvSpPr>
            <a:spLocks noGrp="1"/>
          </p:cNvSpPr>
          <p:nvPr>
            <p:ph type="sldNum" sz="quarter" idx="5"/>
          </p:nvPr>
        </p:nvSpPr>
        <p:spPr/>
        <p:txBody>
          <a:bodyPr/>
          <a:lstStyle/>
          <a:p>
            <a:fld id="{303A7350-5235-4471-83CB-C566E33F8B14}" type="slidenum">
              <a:rPr lang="en-US" smtClean="0"/>
              <a:t>8</a:t>
            </a:fld>
            <a:endParaRPr lang="en-US"/>
          </a:p>
        </p:txBody>
      </p:sp>
    </p:spTree>
    <p:extLst>
      <p:ext uri="{BB962C8B-B14F-4D97-AF65-F5344CB8AC3E}">
        <p14:creationId xmlns:p14="http://schemas.microsoft.com/office/powerpoint/2010/main" val="105486523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425582-C982-08D1-FDAD-1F333AE229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620CB9-1FB8-9EA6-F84C-E958CEFBB20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077FDCB-A755-E138-5538-8486F4E2E4E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E4283E5-3F99-FE67-1656-D5CD286A3B9B}"/>
              </a:ext>
            </a:extLst>
          </p:cNvPr>
          <p:cNvSpPr>
            <a:spLocks noGrp="1"/>
          </p:cNvSpPr>
          <p:nvPr>
            <p:ph type="sldNum" sz="quarter" idx="5"/>
          </p:nvPr>
        </p:nvSpPr>
        <p:spPr/>
        <p:txBody>
          <a:bodyPr/>
          <a:lstStyle/>
          <a:p>
            <a:fld id="{303A7350-5235-4471-83CB-C566E33F8B14}" type="slidenum">
              <a:rPr lang="en-US" smtClean="0"/>
              <a:t>80</a:t>
            </a:fld>
            <a:endParaRPr lang="en-US"/>
          </a:p>
        </p:txBody>
      </p:sp>
    </p:spTree>
    <p:extLst>
      <p:ext uri="{BB962C8B-B14F-4D97-AF65-F5344CB8AC3E}">
        <p14:creationId xmlns:p14="http://schemas.microsoft.com/office/powerpoint/2010/main" val="267485364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FB88EF-3BC5-71CD-C88B-A5240DA1F4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2C6A5E7-DF5B-16F9-E356-86CEE55D0A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CB7E9F-320B-D4D6-C930-7BF01503C95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18E0065-2BDF-7070-7C24-EDE4322EB496}"/>
              </a:ext>
            </a:extLst>
          </p:cNvPr>
          <p:cNvSpPr>
            <a:spLocks noGrp="1"/>
          </p:cNvSpPr>
          <p:nvPr>
            <p:ph type="sldNum" sz="quarter" idx="5"/>
          </p:nvPr>
        </p:nvSpPr>
        <p:spPr/>
        <p:txBody>
          <a:bodyPr/>
          <a:lstStyle/>
          <a:p>
            <a:fld id="{303A7350-5235-4471-83CB-C566E33F8B14}" type="slidenum">
              <a:rPr lang="en-US" smtClean="0"/>
              <a:t>81</a:t>
            </a:fld>
            <a:endParaRPr lang="en-US"/>
          </a:p>
        </p:txBody>
      </p:sp>
    </p:spTree>
    <p:extLst>
      <p:ext uri="{BB962C8B-B14F-4D97-AF65-F5344CB8AC3E}">
        <p14:creationId xmlns:p14="http://schemas.microsoft.com/office/powerpoint/2010/main" val="60365174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51CC78-96B4-B6CF-0504-205F7EADB73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A5A69C-0469-A48E-8A1C-E7076E78E1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BD62A6-92A9-4AE6-6E3B-06BA74A5FB7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F68F385-3EA4-5C45-BBD7-A467B84BDB81}"/>
              </a:ext>
            </a:extLst>
          </p:cNvPr>
          <p:cNvSpPr>
            <a:spLocks noGrp="1"/>
          </p:cNvSpPr>
          <p:nvPr>
            <p:ph type="sldNum" sz="quarter" idx="5"/>
          </p:nvPr>
        </p:nvSpPr>
        <p:spPr/>
        <p:txBody>
          <a:bodyPr/>
          <a:lstStyle/>
          <a:p>
            <a:fld id="{303A7350-5235-4471-83CB-C566E33F8B14}" type="slidenum">
              <a:rPr lang="en-US" smtClean="0"/>
              <a:t>82</a:t>
            </a:fld>
            <a:endParaRPr lang="en-US"/>
          </a:p>
        </p:txBody>
      </p:sp>
    </p:spTree>
    <p:extLst>
      <p:ext uri="{BB962C8B-B14F-4D97-AF65-F5344CB8AC3E}">
        <p14:creationId xmlns:p14="http://schemas.microsoft.com/office/powerpoint/2010/main" val="259010214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C72DE2-C53A-2735-CB74-5EE96EE24D1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180E06-CBAB-420D-CA80-BAE604FEB1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E415AE-EC6D-7689-B516-DFB85F849FF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0895780-DBEC-097E-939C-C60CFF91FCE6}"/>
              </a:ext>
            </a:extLst>
          </p:cNvPr>
          <p:cNvSpPr>
            <a:spLocks noGrp="1"/>
          </p:cNvSpPr>
          <p:nvPr>
            <p:ph type="sldNum" sz="quarter" idx="5"/>
          </p:nvPr>
        </p:nvSpPr>
        <p:spPr/>
        <p:txBody>
          <a:bodyPr/>
          <a:lstStyle/>
          <a:p>
            <a:fld id="{303A7350-5235-4471-83CB-C566E33F8B14}" type="slidenum">
              <a:rPr lang="en-US" smtClean="0"/>
              <a:t>83</a:t>
            </a:fld>
            <a:endParaRPr lang="en-US"/>
          </a:p>
        </p:txBody>
      </p:sp>
    </p:spTree>
    <p:extLst>
      <p:ext uri="{BB962C8B-B14F-4D97-AF65-F5344CB8AC3E}">
        <p14:creationId xmlns:p14="http://schemas.microsoft.com/office/powerpoint/2010/main" val="1889748782"/>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D95AF8-15A4-9C5B-4BF7-D2F7714EEFE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D88F41E-F4E1-C9B8-4018-98148BC462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F4D8B8-61CB-323E-29F2-9BD2D61552D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A5E155D-FC14-D6EF-CCDB-9D892F176F77}"/>
              </a:ext>
            </a:extLst>
          </p:cNvPr>
          <p:cNvSpPr>
            <a:spLocks noGrp="1"/>
          </p:cNvSpPr>
          <p:nvPr>
            <p:ph type="sldNum" sz="quarter" idx="5"/>
          </p:nvPr>
        </p:nvSpPr>
        <p:spPr/>
        <p:txBody>
          <a:bodyPr/>
          <a:lstStyle/>
          <a:p>
            <a:fld id="{303A7350-5235-4471-83CB-C566E33F8B14}" type="slidenum">
              <a:rPr lang="en-US" smtClean="0"/>
              <a:t>84</a:t>
            </a:fld>
            <a:endParaRPr lang="en-US"/>
          </a:p>
        </p:txBody>
      </p:sp>
    </p:spTree>
    <p:extLst>
      <p:ext uri="{BB962C8B-B14F-4D97-AF65-F5344CB8AC3E}">
        <p14:creationId xmlns:p14="http://schemas.microsoft.com/office/powerpoint/2010/main" val="3456252190"/>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6456D-D370-3905-ED16-9C2217883E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5940C9-D3A1-5761-984D-A5264D19FAF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E525A4-F351-9D1A-7A7B-2215DBD5283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7CF5B52-3AA1-9CEF-460D-00014751D4CE}"/>
              </a:ext>
            </a:extLst>
          </p:cNvPr>
          <p:cNvSpPr>
            <a:spLocks noGrp="1"/>
          </p:cNvSpPr>
          <p:nvPr>
            <p:ph type="sldNum" sz="quarter" idx="5"/>
          </p:nvPr>
        </p:nvSpPr>
        <p:spPr/>
        <p:txBody>
          <a:bodyPr/>
          <a:lstStyle/>
          <a:p>
            <a:fld id="{303A7350-5235-4471-83CB-C566E33F8B14}" type="slidenum">
              <a:rPr lang="en-US" smtClean="0"/>
              <a:t>85</a:t>
            </a:fld>
            <a:endParaRPr lang="en-US"/>
          </a:p>
        </p:txBody>
      </p:sp>
    </p:spTree>
    <p:extLst>
      <p:ext uri="{BB962C8B-B14F-4D97-AF65-F5344CB8AC3E}">
        <p14:creationId xmlns:p14="http://schemas.microsoft.com/office/powerpoint/2010/main" val="266938734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D44492-C686-F36D-768F-822A2FD650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0C0233-5F46-56C3-9689-6276F4150D9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08F592-EF38-785C-C0A0-F88B2FE2ECE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B800E8A-790E-82D3-1928-6D4955539A7B}"/>
              </a:ext>
            </a:extLst>
          </p:cNvPr>
          <p:cNvSpPr>
            <a:spLocks noGrp="1"/>
          </p:cNvSpPr>
          <p:nvPr>
            <p:ph type="sldNum" sz="quarter" idx="5"/>
          </p:nvPr>
        </p:nvSpPr>
        <p:spPr/>
        <p:txBody>
          <a:bodyPr/>
          <a:lstStyle/>
          <a:p>
            <a:fld id="{303A7350-5235-4471-83CB-C566E33F8B14}" type="slidenum">
              <a:rPr lang="en-US" smtClean="0"/>
              <a:t>86</a:t>
            </a:fld>
            <a:endParaRPr lang="en-US"/>
          </a:p>
        </p:txBody>
      </p:sp>
    </p:spTree>
    <p:extLst>
      <p:ext uri="{BB962C8B-B14F-4D97-AF65-F5344CB8AC3E}">
        <p14:creationId xmlns:p14="http://schemas.microsoft.com/office/powerpoint/2010/main" val="406955747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62BADD-7FE1-F424-ED14-4139CCBF2E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F80F7C-72A7-DD5A-A28F-200B5571F1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0508E6-6540-D1DF-52F6-515ED607858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F2573EC-37F5-22C4-D809-FBBF8BC606CE}"/>
              </a:ext>
            </a:extLst>
          </p:cNvPr>
          <p:cNvSpPr>
            <a:spLocks noGrp="1"/>
          </p:cNvSpPr>
          <p:nvPr>
            <p:ph type="sldNum" sz="quarter" idx="5"/>
          </p:nvPr>
        </p:nvSpPr>
        <p:spPr/>
        <p:txBody>
          <a:bodyPr/>
          <a:lstStyle/>
          <a:p>
            <a:fld id="{303A7350-5235-4471-83CB-C566E33F8B14}" type="slidenum">
              <a:rPr lang="en-US" smtClean="0"/>
              <a:t>87</a:t>
            </a:fld>
            <a:endParaRPr lang="en-US"/>
          </a:p>
        </p:txBody>
      </p:sp>
    </p:spTree>
    <p:extLst>
      <p:ext uri="{BB962C8B-B14F-4D97-AF65-F5344CB8AC3E}">
        <p14:creationId xmlns:p14="http://schemas.microsoft.com/office/powerpoint/2010/main" val="2133517342"/>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730F03-34F4-30C1-BC66-FB47E75AC8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8C2D56-AB09-6081-5F4C-153C0DCFD1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C2388C-E801-4FEA-F8CC-C7F6740391F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F0970A7-6E02-895F-F1F6-390B34D48B21}"/>
              </a:ext>
            </a:extLst>
          </p:cNvPr>
          <p:cNvSpPr>
            <a:spLocks noGrp="1"/>
          </p:cNvSpPr>
          <p:nvPr>
            <p:ph type="sldNum" sz="quarter" idx="5"/>
          </p:nvPr>
        </p:nvSpPr>
        <p:spPr/>
        <p:txBody>
          <a:bodyPr/>
          <a:lstStyle/>
          <a:p>
            <a:fld id="{303A7350-5235-4471-83CB-C566E33F8B14}" type="slidenum">
              <a:rPr lang="en-US" smtClean="0"/>
              <a:t>88</a:t>
            </a:fld>
            <a:endParaRPr lang="en-US"/>
          </a:p>
        </p:txBody>
      </p:sp>
    </p:spTree>
    <p:extLst>
      <p:ext uri="{BB962C8B-B14F-4D97-AF65-F5344CB8AC3E}">
        <p14:creationId xmlns:p14="http://schemas.microsoft.com/office/powerpoint/2010/main" val="2882788812"/>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5F9120-287F-0523-8F4E-8A63A45311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820DA5E-CDD8-F70D-98CD-67722E5FCE7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9BC741D-875A-3E6F-AEA5-E21CDCEBFF9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79042D8-6221-6416-57A8-6FDBD172051C}"/>
              </a:ext>
            </a:extLst>
          </p:cNvPr>
          <p:cNvSpPr>
            <a:spLocks noGrp="1"/>
          </p:cNvSpPr>
          <p:nvPr>
            <p:ph type="sldNum" sz="quarter" idx="5"/>
          </p:nvPr>
        </p:nvSpPr>
        <p:spPr/>
        <p:txBody>
          <a:bodyPr/>
          <a:lstStyle/>
          <a:p>
            <a:fld id="{303A7350-5235-4471-83CB-C566E33F8B14}" type="slidenum">
              <a:rPr lang="en-US" smtClean="0"/>
              <a:t>93</a:t>
            </a:fld>
            <a:endParaRPr lang="en-US"/>
          </a:p>
        </p:txBody>
      </p:sp>
    </p:spTree>
    <p:extLst>
      <p:ext uri="{BB962C8B-B14F-4D97-AF65-F5344CB8AC3E}">
        <p14:creationId xmlns:p14="http://schemas.microsoft.com/office/powerpoint/2010/main" val="2941115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8D446A-9BCF-0230-F6AB-C3217D471F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2A0919-518F-D972-A4C2-7ABDB783E4E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5E9AEA-8A2E-10CA-B2DA-7CD28C68845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6FD98B6-05DF-6443-B992-91546E07AE0A}"/>
              </a:ext>
            </a:extLst>
          </p:cNvPr>
          <p:cNvSpPr>
            <a:spLocks noGrp="1"/>
          </p:cNvSpPr>
          <p:nvPr>
            <p:ph type="sldNum" sz="quarter" idx="5"/>
          </p:nvPr>
        </p:nvSpPr>
        <p:spPr/>
        <p:txBody>
          <a:bodyPr/>
          <a:lstStyle/>
          <a:p>
            <a:fld id="{303A7350-5235-4471-83CB-C566E33F8B14}" type="slidenum">
              <a:rPr lang="en-US" smtClean="0"/>
              <a:t>9</a:t>
            </a:fld>
            <a:endParaRPr lang="en-US"/>
          </a:p>
        </p:txBody>
      </p:sp>
    </p:spTree>
    <p:extLst>
      <p:ext uri="{BB962C8B-B14F-4D97-AF65-F5344CB8AC3E}">
        <p14:creationId xmlns:p14="http://schemas.microsoft.com/office/powerpoint/2010/main" val="816910074"/>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8616DD-E081-F0FF-878F-DFFA0AD772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47EC32-BE76-298D-6E6B-DC7100F7BD4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36FE29-9A48-BEC0-49B4-3CFC3CDA8EB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AA1F8A6-74E8-AC40-830F-C688DC3CC482}"/>
              </a:ext>
            </a:extLst>
          </p:cNvPr>
          <p:cNvSpPr>
            <a:spLocks noGrp="1"/>
          </p:cNvSpPr>
          <p:nvPr>
            <p:ph type="sldNum" sz="quarter" idx="5"/>
          </p:nvPr>
        </p:nvSpPr>
        <p:spPr/>
        <p:txBody>
          <a:bodyPr/>
          <a:lstStyle/>
          <a:p>
            <a:fld id="{303A7350-5235-4471-83CB-C566E33F8B14}" type="slidenum">
              <a:rPr lang="en-US" smtClean="0"/>
              <a:t>94</a:t>
            </a:fld>
            <a:endParaRPr lang="en-US"/>
          </a:p>
        </p:txBody>
      </p:sp>
    </p:spTree>
    <p:extLst>
      <p:ext uri="{BB962C8B-B14F-4D97-AF65-F5344CB8AC3E}">
        <p14:creationId xmlns:p14="http://schemas.microsoft.com/office/powerpoint/2010/main" val="75022073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CF1049-A646-1F84-9BCF-7614FF68A31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9527FA-E5DC-8633-40F2-94937706B8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33338ED-A6A0-0C18-014E-892E1713124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9A8C803-13CB-B6CC-AA8E-B58FBE6D49D7}"/>
              </a:ext>
            </a:extLst>
          </p:cNvPr>
          <p:cNvSpPr>
            <a:spLocks noGrp="1"/>
          </p:cNvSpPr>
          <p:nvPr>
            <p:ph type="sldNum" sz="quarter" idx="5"/>
          </p:nvPr>
        </p:nvSpPr>
        <p:spPr/>
        <p:txBody>
          <a:bodyPr/>
          <a:lstStyle/>
          <a:p>
            <a:fld id="{303A7350-5235-4471-83CB-C566E33F8B14}" type="slidenum">
              <a:rPr lang="en-US" smtClean="0"/>
              <a:t>95</a:t>
            </a:fld>
            <a:endParaRPr lang="en-US"/>
          </a:p>
        </p:txBody>
      </p:sp>
    </p:spTree>
    <p:extLst>
      <p:ext uri="{BB962C8B-B14F-4D97-AF65-F5344CB8AC3E}">
        <p14:creationId xmlns:p14="http://schemas.microsoft.com/office/powerpoint/2010/main" val="403825323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ABDA13-A9EE-D71F-0EDE-C8696DBF8F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F2DF2D-855A-C0DE-1BAA-D2E0AF0483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7A686D-1B34-2EAB-0B64-4293A2E5A00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BA13C5F-67F4-C7AD-E30C-68C5BCA0F0B2}"/>
              </a:ext>
            </a:extLst>
          </p:cNvPr>
          <p:cNvSpPr>
            <a:spLocks noGrp="1"/>
          </p:cNvSpPr>
          <p:nvPr>
            <p:ph type="sldNum" sz="quarter" idx="5"/>
          </p:nvPr>
        </p:nvSpPr>
        <p:spPr/>
        <p:txBody>
          <a:bodyPr/>
          <a:lstStyle/>
          <a:p>
            <a:fld id="{303A7350-5235-4471-83CB-C566E33F8B14}" type="slidenum">
              <a:rPr lang="en-US" smtClean="0"/>
              <a:t>96</a:t>
            </a:fld>
            <a:endParaRPr lang="en-US"/>
          </a:p>
        </p:txBody>
      </p:sp>
    </p:spTree>
    <p:extLst>
      <p:ext uri="{BB962C8B-B14F-4D97-AF65-F5344CB8AC3E}">
        <p14:creationId xmlns:p14="http://schemas.microsoft.com/office/powerpoint/2010/main" val="192767025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83F809-3FEB-F981-93AD-551772A5D63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1E202B-D9BF-075C-4C1E-2446BE6A8D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5A91ED-63C9-8F48-477A-EAA2206A00F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6DBE4E4-275A-D5AB-A26C-50A3F8DA4E28}"/>
              </a:ext>
            </a:extLst>
          </p:cNvPr>
          <p:cNvSpPr>
            <a:spLocks noGrp="1"/>
          </p:cNvSpPr>
          <p:nvPr>
            <p:ph type="sldNum" sz="quarter" idx="5"/>
          </p:nvPr>
        </p:nvSpPr>
        <p:spPr/>
        <p:txBody>
          <a:bodyPr/>
          <a:lstStyle/>
          <a:p>
            <a:fld id="{303A7350-5235-4471-83CB-C566E33F8B14}" type="slidenum">
              <a:rPr lang="en-US" smtClean="0"/>
              <a:t>97</a:t>
            </a:fld>
            <a:endParaRPr lang="en-US"/>
          </a:p>
        </p:txBody>
      </p:sp>
    </p:spTree>
    <p:extLst>
      <p:ext uri="{BB962C8B-B14F-4D97-AF65-F5344CB8AC3E}">
        <p14:creationId xmlns:p14="http://schemas.microsoft.com/office/powerpoint/2010/main" val="109218338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51410B-F55A-6723-614D-E93BBCD409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50FA82-42DF-78BE-A1D2-19C48CB7057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B4BF58-F658-E17A-3510-B93C4E98457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FBC13B6-D6CB-0801-EDE7-5A8ED712DDB8}"/>
              </a:ext>
            </a:extLst>
          </p:cNvPr>
          <p:cNvSpPr>
            <a:spLocks noGrp="1"/>
          </p:cNvSpPr>
          <p:nvPr>
            <p:ph type="sldNum" sz="quarter" idx="5"/>
          </p:nvPr>
        </p:nvSpPr>
        <p:spPr/>
        <p:txBody>
          <a:bodyPr/>
          <a:lstStyle/>
          <a:p>
            <a:fld id="{303A7350-5235-4471-83CB-C566E33F8B14}" type="slidenum">
              <a:rPr lang="en-US" smtClean="0"/>
              <a:t>98</a:t>
            </a:fld>
            <a:endParaRPr lang="en-US"/>
          </a:p>
        </p:txBody>
      </p:sp>
    </p:spTree>
    <p:extLst>
      <p:ext uri="{BB962C8B-B14F-4D97-AF65-F5344CB8AC3E}">
        <p14:creationId xmlns:p14="http://schemas.microsoft.com/office/powerpoint/2010/main" val="674666227"/>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7DD385-FF41-42A0-E547-F8134A40EF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D1DF89-AFDE-710C-6D8D-9430057551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DC8EDC4-8195-3CEA-961E-3F32F151FE9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5595929F-872A-1583-0C1F-A1AD1740BA43}"/>
              </a:ext>
            </a:extLst>
          </p:cNvPr>
          <p:cNvSpPr>
            <a:spLocks noGrp="1"/>
          </p:cNvSpPr>
          <p:nvPr>
            <p:ph type="sldNum" sz="quarter" idx="5"/>
          </p:nvPr>
        </p:nvSpPr>
        <p:spPr/>
        <p:txBody>
          <a:bodyPr/>
          <a:lstStyle/>
          <a:p>
            <a:fld id="{303A7350-5235-4471-83CB-C566E33F8B14}" type="slidenum">
              <a:rPr lang="en-US" smtClean="0"/>
              <a:t>99</a:t>
            </a:fld>
            <a:endParaRPr lang="en-US"/>
          </a:p>
        </p:txBody>
      </p:sp>
    </p:spTree>
    <p:extLst>
      <p:ext uri="{BB962C8B-B14F-4D97-AF65-F5344CB8AC3E}">
        <p14:creationId xmlns:p14="http://schemas.microsoft.com/office/powerpoint/2010/main" val="402727394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0C794B-C16E-7A3E-400A-2EC1B88F94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4EC884-5D27-283B-BC3E-D379C80885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4B9881-0BDD-E9DA-F2DC-BDA250FE179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E2DBFFA-2DEC-4AF6-3AE4-0CD102B54FDA}"/>
              </a:ext>
            </a:extLst>
          </p:cNvPr>
          <p:cNvSpPr>
            <a:spLocks noGrp="1"/>
          </p:cNvSpPr>
          <p:nvPr>
            <p:ph type="sldNum" sz="quarter" idx="5"/>
          </p:nvPr>
        </p:nvSpPr>
        <p:spPr/>
        <p:txBody>
          <a:bodyPr/>
          <a:lstStyle/>
          <a:p>
            <a:fld id="{303A7350-5235-4471-83CB-C566E33F8B14}" type="slidenum">
              <a:rPr lang="en-US" smtClean="0"/>
              <a:t>100</a:t>
            </a:fld>
            <a:endParaRPr lang="en-US"/>
          </a:p>
        </p:txBody>
      </p:sp>
    </p:spTree>
    <p:extLst>
      <p:ext uri="{BB962C8B-B14F-4D97-AF65-F5344CB8AC3E}">
        <p14:creationId xmlns:p14="http://schemas.microsoft.com/office/powerpoint/2010/main" val="758273512"/>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27C995-A6A6-DFD9-8F76-FECE5CC099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A011BB-D4DA-F756-8175-6E721888EE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571909-0994-58BF-FCAD-16BE7362939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42CCA9B-6C19-30C7-956E-0849FB3E1BAE}"/>
              </a:ext>
            </a:extLst>
          </p:cNvPr>
          <p:cNvSpPr>
            <a:spLocks noGrp="1"/>
          </p:cNvSpPr>
          <p:nvPr>
            <p:ph type="sldNum" sz="quarter" idx="5"/>
          </p:nvPr>
        </p:nvSpPr>
        <p:spPr/>
        <p:txBody>
          <a:bodyPr/>
          <a:lstStyle/>
          <a:p>
            <a:fld id="{303A7350-5235-4471-83CB-C566E33F8B14}" type="slidenum">
              <a:rPr lang="en-US" smtClean="0"/>
              <a:t>101</a:t>
            </a:fld>
            <a:endParaRPr lang="en-US"/>
          </a:p>
        </p:txBody>
      </p:sp>
    </p:spTree>
    <p:extLst>
      <p:ext uri="{BB962C8B-B14F-4D97-AF65-F5344CB8AC3E}">
        <p14:creationId xmlns:p14="http://schemas.microsoft.com/office/powerpoint/2010/main" val="3109657633"/>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96489A-2358-8E28-56ED-484C72BCB0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802051-AF4D-2C65-2DBB-9F14FF9617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CC3C6F-3FB5-AF94-4529-4A176D91423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29FF8C1-E09A-1F56-A794-990E7088BC0D}"/>
              </a:ext>
            </a:extLst>
          </p:cNvPr>
          <p:cNvSpPr>
            <a:spLocks noGrp="1"/>
          </p:cNvSpPr>
          <p:nvPr>
            <p:ph type="sldNum" sz="quarter" idx="5"/>
          </p:nvPr>
        </p:nvSpPr>
        <p:spPr/>
        <p:txBody>
          <a:bodyPr/>
          <a:lstStyle/>
          <a:p>
            <a:fld id="{303A7350-5235-4471-83CB-C566E33F8B14}" type="slidenum">
              <a:rPr lang="en-US" smtClean="0"/>
              <a:t>102</a:t>
            </a:fld>
            <a:endParaRPr lang="en-US"/>
          </a:p>
        </p:txBody>
      </p:sp>
    </p:spTree>
    <p:extLst>
      <p:ext uri="{BB962C8B-B14F-4D97-AF65-F5344CB8AC3E}">
        <p14:creationId xmlns:p14="http://schemas.microsoft.com/office/powerpoint/2010/main" val="1000074898"/>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3DAE0-CB0D-1E25-F054-65B880B462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D18DC8-20F2-1D02-F37E-8E7F746B4B5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094D88-0F6B-5AB0-A942-B8038616A8E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5938669-DCD7-21D5-621C-647235525523}"/>
              </a:ext>
            </a:extLst>
          </p:cNvPr>
          <p:cNvSpPr>
            <a:spLocks noGrp="1"/>
          </p:cNvSpPr>
          <p:nvPr>
            <p:ph type="sldNum" sz="quarter" idx="5"/>
          </p:nvPr>
        </p:nvSpPr>
        <p:spPr/>
        <p:txBody>
          <a:bodyPr/>
          <a:lstStyle/>
          <a:p>
            <a:fld id="{303A7350-5235-4471-83CB-C566E33F8B14}" type="slidenum">
              <a:rPr lang="en-US" smtClean="0"/>
              <a:t>103</a:t>
            </a:fld>
            <a:endParaRPr lang="en-US"/>
          </a:p>
        </p:txBody>
      </p:sp>
    </p:spTree>
    <p:extLst>
      <p:ext uri="{BB962C8B-B14F-4D97-AF65-F5344CB8AC3E}">
        <p14:creationId xmlns:p14="http://schemas.microsoft.com/office/powerpoint/2010/main" val="1830950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C9EFB-247F-4FEA-AF59-A4C644C3CE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DD3C705-D80E-4E38-B3F2-27C65BABB3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C7E5FBF-A054-4AFA-BB84-6B026DE4DAB6}"/>
              </a:ext>
            </a:extLst>
          </p:cNvPr>
          <p:cNvSpPr>
            <a:spLocks noGrp="1"/>
          </p:cNvSpPr>
          <p:nvPr>
            <p:ph type="dt" sz="half" idx="10"/>
          </p:nvPr>
        </p:nvSpPr>
        <p:spPr/>
        <p:txBody>
          <a:bodyPr/>
          <a:lstStyle/>
          <a:p>
            <a:fld id="{43B4C23C-8E10-4EC1-BE78-AEC21A409AE6}" type="datetimeFigureOut">
              <a:rPr lang="en-US" smtClean="0"/>
              <a:t>8/10/2025</a:t>
            </a:fld>
            <a:endParaRPr lang="en-US"/>
          </a:p>
        </p:txBody>
      </p:sp>
      <p:sp>
        <p:nvSpPr>
          <p:cNvPr id="5" name="Footer Placeholder 4">
            <a:extLst>
              <a:ext uri="{FF2B5EF4-FFF2-40B4-BE49-F238E27FC236}">
                <a16:creationId xmlns:a16="http://schemas.microsoft.com/office/drawing/2014/main" id="{D5916EF4-544A-4B78-860D-93E7000539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331172-3573-45C8-88CC-A5682553682B}"/>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1820981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9EC60-6539-4463-9AF2-EEDB3BE72B5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96EC29A-C12B-41C4-AC9B-C85C063A6C0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2A8F37-9BE7-4730-AF15-3F6280FDEAC7}"/>
              </a:ext>
            </a:extLst>
          </p:cNvPr>
          <p:cNvSpPr>
            <a:spLocks noGrp="1"/>
          </p:cNvSpPr>
          <p:nvPr>
            <p:ph type="dt" sz="half" idx="10"/>
          </p:nvPr>
        </p:nvSpPr>
        <p:spPr/>
        <p:txBody>
          <a:bodyPr/>
          <a:lstStyle/>
          <a:p>
            <a:fld id="{43B4C23C-8E10-4EC1-BE78-AEC21A409AE6}" type="datetimeFigureOut">
              <a:rPr lang="en-US" smtClean="0"/>
              <a:t>8/10/2025</a:t>
            </a:fld>
            <a:endParaRPr lang="en-US"/>
          </a:p>
        </p:txBody>
      </p:sp>
      <p:sp>
        <p:nvSpPr>
          <p:cNvPr id="5" name="Footer Placeholder 4">
            <a:extLst>
              <a:ext uri="{FF2B5EF4-FFF2-40B4-BE49-F238E27FC236}">
                <a16:creationId xmlns:a16="http://schemas.microsoft.com/office/drawing/2014/main" id="{55745C73-128A-4A44-B3B9-949F0E4B65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655777-1BFA-4D07-AA69-B4D21C163CC2}"/>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6075275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E193ABA-0609-4F87-BB9A-1493D6A60FE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284AB7F-B220-4CFC-B957-9B966B87FD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56EE45-AC1F-4632-89F8-75F47F91F549}"/>
              </a:ext>
            </a:extLst>
          </p:cNvPr>
          <p:cNvSpPr>
            <a:spLocks noGrp="1"/>
          </p:cNvSpPr>
          <p:nvPr>
            <p:ph type="dt" sz="half" idx="10"/>
          </p:nvPr>
        </p:nvSpPr>
        <p:spPr/>
        <p:txBody>
          <a:bodyPr/>
          <a:lstStyle/>
          <a:p>
            <a:fld id="{43B4C23C-8E10-4EC1-BE78-AEC21A409AE6}" type="datetimeFigureOut">
              <a:rPr lang="en-US" smtClean="0"/>
              <a:t>8/10/2025</a:t>
            </a:fld>
            <a:endParaRPr lang="en-US"/>
          </a:p>
        </p:txBody>
      </p:sp>
      <p:sp>
        <p:nvSpPr>
          <p:cNvPr id="5" name="Footer Placeholder 4">
            <a:extLst>
              <a:ext uri="{FF2B5EF4-FFF2-40B4-BE49-F238E27FC236}">
                <a16:creationId xmlns:a16="http://schemas.microsoft.com/office/drawing/2014/main" id="{DF24D3D2-E21D-41B1-9272-E51DBE09F6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D3F86E-C55E-4DF0-894B-CD256C2AC5C2}"/>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389562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0D495-97CD-4025-96DC-0C7D38B36A8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B36BD7-30FC-4729-BEDC-D92B45B0647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839AD6-7898-485F-95F1-77E2DBD9CD8F}"/>
              </a:ext>
            </a:extLst>
          </p:cNvPr>
          <p:cNvSpPr>
            <a:spLocks noGrp="1"/>
          </p:cNvSpPr>
          <p:nvPr>
            <p:ph type="dt" sz="half" idx="10"/>
          </p:nvPr>
        </p:nvSpPr>
        <p:spPr/>
        <p:txBody>
          <a:bodyPr/>
          <a:lstStyle/>
          <a:p>
            <a:fld id="{43B4C23C-8E10-4EC1-BE78-AEC21A409AE6}" type="datetimeFigureOut">
              <a:rPr lang="en-US" smtClean="0"/>
              <a:t>8/10/2025</a:t>
            </a:fld>
            <a:endParaRPr lang="en-US"/>
          </a:p>
        </p:txBody>
      </p:sp>
      <p:sp>
        <p:nvSpPr>
          <p:cNvPr id="5" name="Footer Placeholder 4">
            <a:extLst>
              <a:ext uri="{FF2B5EF4-FFF2-40B4-BE49-F238E27FC236}">
                <a16:creationId xmlns:a16="http://schemas.microsoft.com/office/drawing/2014/main" id="{A9242F38-F26D-4B26-ACE5-D139795928D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789299-5FFB-4FC9-B6FA-52C2C17682B7}"/>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3400047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1EE93-FB6A-424F-B9E4-0036A665E7F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D00343D-90AD-4353-B7FD-6178B619D6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8D90F56-6376-4D1E-BFB0-4BFC7D96EB78}"/>
              </a:ext>
            </a:extLst>
          </p:cNvPr>
          <p:cNvSpPr>
            <a:spLocks noGrp="1"/>
          </p:cNvSpPr>
          <p:nvPr>
            <p:ph type="dt" sz="half" idx="10"/>
          </p:nvPr>
        </p:nvSpPr>
        <p:spPr/>
        <p:txBody>
          <a:bodyPr/>
          <a:lstStyle/>
          <a:p>
            <a:fld id="{43B4C23C-8E10-4EC1-BE78-AEC21A409AE6}" type="datetimeFigureOut">
              <a:rPr lang="en-US" smtClean="0"/>
              <a:t>8/10/2025</a:t>
            </a:fld>
            <a:endParaRPr lang="en-US"/>
          </a:p>
        </p:txBody>
      </p:sp>
      <p:sp>
        <p:nvSpPr>
          <p:cNvPr id="5" name="Footer Placeholder 4">
            <a:extLst>
              <a:ext uri="{FF2B5EF4-FFF2-40B4-BE49-F238E27FC236}">
                <a16:creationId xmlns:a16="http://schemas.microsoft.com/office/drawing/2014/main" id="{87921F6E-B17B-4F37-9BFD-392396DAF4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3DF437-EE36-4992-B533-A62D1DB2BCF6}"/>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913030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E1CA1-32AB-4316-9885-BE67A15DA2F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16CBC17-6D53-4CA4-987E-54BD27EDDF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BF6EDAC-28E7-49EE-B59D-DAF5181777D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84DE826-49E1-4688-B998-B2F7BD49CD81}"/>
              </a:ext>
            </a:extLst>
          </p:cNvPr>
          <p:cNvSpPr>
            <a:spLocks noGrp="1"/>
          </p:cNvSpPr>
          <p:nvPr>
            <p:ph type="dt" sz="half" idx="10"/>
          </p:nvPr>
        </p:nvSpPr>
        <p:spPr/>
        <p:txBody>
          <a:bodyPr/>
          <a:lstStyle/>
          <a:p>
            <a:fld id="{43B4C23C-8E10-4EC1-BE78-AEC21A409AE6}" type="datetimeFigureOut">
              <a:rPr lang="en-US" smtClean="0"/>
              <a:t>8/10/2025</a:t>
            </a:fld>
            <a:endParaRPr lang="en-US"/>
          </a:p>
        </p:txBody>
      </p:sp>
      <p:sp>
        <p:nvSpPr>
          <p:cNvPr id="6" name="Footer Placeholder 5">
            <a:extLst>
              <a:ext uri="{FF2B5EF4-FFF2-40B4-BE49-F238E27FC236}">
                <a16:creationId xmlns:a16="http://schemas.microsoft.com/office/drawing/2014/main" id="{5EE1D6BB-CBEA-4A14-B4CF-FF5D8FC462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42E714-BAE0-4C2F-9EA5-115B6F704EC1}"/>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715481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B1EA4-8F9D-4201-B0F8-A9BF4EAB935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ED6BB62-458C-4429-A8ED-11C9948A09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169D709-2454-4BD3-BC05-2CED3D149E3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5038C10-4BF9-4105-9DB8-B9214CE9CEB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C24426-877A-4B01-95DA-71AEBD9765C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C4D13F1-A00C-4EA0-A2FD-955AA885E616}"/>
              </a:ext>
            </a:extLst>
          </p:cNvPr>
          <p:cNvSpPr>
            <a:spLocks noGrp="1"/>
          </p:cNvSpPr>
          <p:nvPr>
            <p:ph type="dt" sz="half" idx="10"/>
          </p:nvPr>
        </p:nvSpPr>
        <p:spPr/>
        <p:txBody>
          <a:bodyPr/>
          <a:lstStyle/>
          <a:p>
            <a:fld id="{43B4C23C-8E10-4EC1-BE78-AEC21A409AE6}" type="datetimeFigureOut">
              <a:rPr lang="en-US" smtClean="0"/>
              <a:t>8/10/2025</a:t>
            </a:fld>
            <a:endParaRPr lang="en-US"/>
          </a:p>
        </p:txBody>
      </p:sp>
      <p:sp>
        <p:nvSpPr>
          <p:cNvPr id="8" name="Footer Placeholder 7">
            <a:extLst>
              <a:ext uri="{FF2B5EF4-FFF2-40B4-BE49-F238E27FC236}">
                <a16:creationId xmlns:a16="http://schemas.microsoft.com/office/drawing/2014/main" id="{F5F9AD41-74F8-4314-974E-F0FC101CCB5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78B4241-6642-466F-9641-01074328E37F}"/>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863442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49E4E-0278-48CD-B563-BFA20047469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41B0676-9A0E-41E9-8046-BCD586625062}"/>
              </a:ext>
            </a:extLst>
          </p:cNvPr>
          <p:cNvSpPr>
            <a:spLocks noGrp="1"/>
          </p:cNvSpPr>
          <p:nvPr>
            <p:ph type="dt" sz="half" idx="10"/>
          </p:nvPr>
        </p:nvSpPr>
        <p:spPr/>
        <p:txBody>
          <a:bodyPr/>
          <a:lstStyle/>
          <a:p>
            <a:fld id="{43B4C23C-8E10-4EC1-BE78-AEC21A409AE6}" type="datetimeFigureOut">
              <a:rPr lang="en-US" smtClean="0"/>
              <a:t>8/10/2025</a:t>
            </a:fld>
            <a:endParaRPr lang="en-US"/>
          </a:p>
        </p:txBody>
      </p:sp>
      <p:sp>
        <p:nvSpPr>
          <p:cNvPr id="4" name="Footer Placeholder 3">
            <a:extLst>
              <a:ext uri="{FF2B5EF4-FFF2-40B4-BE49-F238E27FC236}">
                <a16:creationId xmlns:a16="http://schemas.microsoft.com/office/drawing/2014/main" id="{A67BE729-FF47-46AC-8B63-A038D817AFD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44C8415-6A43-488F-B274-23A24CAEC96C}"/>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1786780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B8CEAC-3258-449A-B569-4197056B8300}"/>
              </a:ext>
            </a:extLst>
          </p:cNvPr>
          <p:cNvSpPr>
            <a:spLocks noGrp="1"/>
          </p:cNvSpPr>
          <p:nvPr>
            <p:ph type="dt" sz="half" idx="10"/>
          </p:nvPr>
        </p:nvSpPr>
        <p:spPr/>
        <p:txBody>
          <a:bodyPr/>
          <a:lstStyle/>
          <a:p>
            <a:fld id="{43B4C23C-8E10-4EC1-BE78-AEC21A409AE6}" type="datetimeFigureOut">
              <a:rPr lang="en-US" smtClean="0"/>
              <a:t>8/10/2025</a:t>
            </a:fld>
            <a:endParaRPr lang="en-US"/>
          </a:p>
        </p:txBody>
      </p:sp>
      <p:sp>
        <p:nvSpPr>
          <p:cNvPr id="3" name="Footer Placeholder 2">
            <a:extLst>
              <a:ext uri="{FF2B5EF4-FFF2-40B4-BE49-F238E27FC236}">
                <a16:creationId xmlns:a16="http://schemas.microsoft.com/office/drawing/2014/main" id="{9AC195A0-46F4-4AE8-985D-A1D75F6AC42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55289DE-679B-454E-AD4B-E31E16F0CB26}"/>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3749004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62C8B-10AF-477F-AC9E-5A720DCF189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F6D80CB-B621-4E69-8CEB-850B3A8D20B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E3EF743-CF52-4359-8D46-E9866B3993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447F7F-F509-412E-B92A-894F4442D9A3}"/>
              </a:ext>
            </a:extLst>
          </p:cNvPr>
          <p:cNvSpPr>
            <a:spLocks noGrp="1"/>
          </p:cNvSpPr>
          <p:nvPr>
            <p:ph type="dt" sz="half" idx="10"/>
          </p:nvPr>
        </p:nvSpPr>
        <p:spPr/>
        <p:txBody>
          <a:bodyPr/>
          <a:lstStyle/>
          <a:p>
            <a:fld id="{43B4C23C-8E10-4EC1-BE78-AEC21A409AE6}" type="datetimeFigureOut">
              <a:rPr lang="en-US" smtClean="0"/>
              <a:t>8/10/2025</a:t>
            </a:fld>
            <a:endParaRPr lang="en-US"/>
          </a:p>
        </p:txBody>
      </p:sp>
      <p:sp>
        <p:nvSpPr>
          <p:cNvPr id="6" name="Footer Placeholder 5">
            <a:extLst>
              <a:ext uri="{FF2B5EF4-FFF2-40B4-BE49-F238E27FC236}">
                <a16:creationId xmlns:a16="http://schemas.microsoft.com/office/drawing/2014/main" id="{4EF35D43-F8A5-433F-86FB-219E39018C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8B0799-086A-4315-AC03-EBD8AAACF7B0}"/>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2144865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2D85F-9E6A-4CF3-ADF6-FA9AF41090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3C4463-9D85-4D86-A12C-47BCC0266E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FDA0E32-5909-48BD-ACB1-4DF4595846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E64CF84-980C-45FF-9BAF-BE10D21F384F}"/>
              </a:ext>
            </a:extLst>
          </p:cNvPr>
          <p:cNvSpPr>
            <a:spLocks noGrp="1"/>
          </p:cNvSpPr>
          <p:nvPr>
            <p:ph type="dt" sz="half" idx="10"/>
          </p:nvPr>
        </p:nvSpPr>
        <p:spPr/>
        <p:txBody>
          <a:bodyPr/>
          <a:lstStyle/>
          <a:p>
            <a:fld id="{43B4C23C-8E10-4EC1-BE78-AEC21A409AE6}" type="datetimeFigureOut">
              <a:rPr lang="en-US" smtClean="0"/>
              <a:t>8/10/2025</a:t>
            </a:fld>
            <a:endParaRPr lang="en-US"/>
          </a:p>
        </p:txBody>
      </p:sp>
      <p:sp>
        <p:nvSpPr>
          <p:cNvPr id="6" name="Footer Placeholder 5">
            <a:extLst>
              <a:ext uri="{FF2B5EF4-FFF2-40B4-BE49-F238E27FC236}">
                <a16:creationId xmlns:a16="http://schemas.microsoft.com/office/drawing/2014/main" id="{79BE92BD-1612-453A-A2C7-D63E698C3F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EB4525-37D7-4144-87C4-0D329812A5BA}"/>
              </a:ext>
            </a:extLst>
          </p:cNvPr>
          <p:cNvSpPr>
            <a:spLocks noGrp="1"/>
          </p:cNvSpPr>
          <p:nvPr>
            <p:ph type="sldNum" sz="quarter" idx="12"/>
          </p:nvPr>
        </p:nvSpPr>
        <p:spPr/>
        <p:txBody>
          <a:bodyPr/>
          <a:lstStyle/>
          <a:p>
            <a:fld id="{63778D45-874B-4AF7-BDEA-914DF75D1577}" type="slidenum">
              <a:rPr lang="en-US" smtClean="0"/>
              <a:t>‹#›</a:t>
            </a:fld>
            <a:endParaRPr lang="en-US"/>
          </a:p>
        </p:txBody>
      </p:sp>
    </p:spTree>
    <p:extLst>
      <p:ext uri="{BB962C8B-B14F-4D97-AF65-F5344CB8AC3E}">
        <p14:creationId xmlns:p14="http://schemas.microsoft.com/office/powerpoint/2010/main" val="1405838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61F0D8-5659-4CF1-89E0-88B2F1252A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773EE59-E633-494B-8564-26ED8C8D14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BB41C5-C028-4611-936B-030F5B0935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B4C23C-8E10-4EC1-BE78-AEC21A409AE6}" type="datetimeFigureOut">
              <a:rPr lang="en-US" smtClean="0"/>
              <a:t>8/10/2025</a:t>
            </a:fld>
            <a:endParaRPr lang="en-US"/>
          </a:p>
        </p:txBody>
      </p:sp>
      <p:sp>
        <p:nvSpPr>
          <p:cNvPr id="5" name="Footer Placeholder 4">
            <a:extLst>
              <a:ext uri="{FF2B5EF4-FFF2-40B4-BE49-F238E27FC236}">
                <a16:creationId xmlns:a16="http://schemas.microsoft.com/office/drawing/2014/main" id="{69AEB8E7-CD4C-4ECE-97E3-80D83E6BA1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C4A56DA-38FE-4EFB-95DD-3DC697CEE1A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778D45-874B-4AF7-BDEA-914DF75D1577}" type="slidenum">
              <a:rPr lang="en-US" smtClean="0"/>
              <a:t>‹#›</a:t>
            </a:fld>
            <a:endParaRPr lang="en-US"/>
          </a:p>
        </p:txBody>
      </p:sp>
    </p:spTree>
    <p:extLst>
      <p:ext uri="{BB962C8B-B14F-4D97-AF65-F5344CB8AC3E}">
        <p14:creationId xmlns:p14="http://schemas.microsoft.com/office/powerpoint/2010/main" val="681296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111.png"/><Relationship Id="rId4" Type="http://schemas.openxmlformats.org/officeDocument/2006/relationships/customXml" Target="../ink/ink1.xml"/></Relationships>
</file>

<file path=ppt/slides/_rels/slide10.xml.rels><?xml version="1.0" encoding="UTF-8" standalone="yes"?>
<Relationships xmlns="http://schemas.openxmlformats.org/package/2006/relationships"><Relationship Id="rId3" Type="http://schemas.openxmlformats.org/officeDocument/2006/relationships/customXml" Target="../ink/ink32.xml"/><Relationship Id="rId7"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customXml" Target="../ink/ink33.xml"/><Relationship Id="rId5" Type="http://schemas.openxmlformats.org/officeDocument/2006/relationships/image" Target="../media/image23.png"/><Relationship Id="rId4" Type="http://schemas.openxmlformats.org/officeDocument/2006/relationships/image" Target="../media/image230.png"/></Relationships>
</file>

<file path=ppt/slides/_rels/slide100.xml.rels><?xml version="1.0" encoding="UTF-8" standalone="yes"?>
<Relationships xmlns="http://schemas.openxmlformats.org/package/2006/relationships"><Relationship Id="rId3" Type="http://schemas.openxmlformats.org/officeDocument/2006/relationships/customXml" Target="../ink/ink322.xml"/><Relationship Id="rId2" Type="http://schemas.openxmlformats.org/officeDocument/2006/relationships/notesSlide" Target="../notesSlides/notesSlide96.xml"/><Relationship Id="rId1" Type="http://schemas.openxmlformats.org/officeDocument/2006/relationships/slideLayout" Target="../slideLayouts/slideLayout7.xml"/><Relationship Id="rId5" Type="http://schemas.openxmlformats.org/officeDocument/2006/relationships/image" Target="../media/image124.png"/><Relationship Id="rId4" Type="http://schemas.openxmlformats.org/officeDocument/2006/relationships/image" Target="../media/image328.png"/></Relationships>
</file>

<file path=ppt/slides/_rels/slide101.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97.xml"/><Relationship Id="rId1" Type="http://schemas.openxmlformats.org/officeDocument/2006/relationships/slideLayout" Target="../slideLayouts/slideLayout7.xml"/><Relationship Id="rId6" Type="http://schemas.openxmlformats.org/officeDocument/2006/relationships/customXml" Target="../ink/ink324.xml"/><Relationship Id="rId5" Type="http://schemas.openxmlformats.org/officeDocument/2006/relationships/image" Target="../media/image1240.png"/><Relationship Id="rId4" Type="http://schemas.openxmlformats.org/officeDocument/2006/relationships/customXml" Target="../ink/ink323.xml"/></Relationships>
</file>

<file path=ppt/slides/_rels/slide102.xml.rels><?xml version="1.0" encoding="UTF-8" standalone="yes"?>
<Relationships xmlns="http://schemas.openxmlformats.org/package/2006/relationships"><Relationship Id="rId3" Type="http://schemas.openxmlformats.org/officeDocument/2006/relationships/image" Target="../media/image126.png"/><Relationship Id="rId7" Type="http://schemas.openxmlformats.org/officeDocument/2006/relationships/image" Target="../media/image127.png"/><Relationship Id="rId2" Type="http://schemas.openxmlformats.org/officeDocument/2006/relationships/notesSlide" Target="../notesSlides/notesSlide98.xml"/><Relationship Id="rId1" Type="http://schemas.openxmlformats.org/officeDocument/2006/relationships/slideLayout" Target="../slideLayouts/slideLayout7.xml"/><Relationship Id="rId6" Type="http://schemas.openxmlformats.org/officeDocument/2006/relationships/customXml" Target="../ink/ink326.xml"/><Relationship Id="rId5" Type="http://schemas.openxmlformats.org/officeDocument/2006/relationships/image" Target="../media/image1260.png"/><Relationship Id="rId4" Type="http://schemas.openxmlformats.org/officeDocument/2006/relationships/customXml" Target="../ink/ink325.xml"/></Relationships>
</file>

<file path=ppt/slides/_rels/slide103.xml.rels><?xml version="1.0" encoding="UTF-8" standalone="yes"?>
<Relationships xmlns="http://schemas.openxmlformats.org/package/2006/relationships"><Relationship Id="rId3" Type="http://schemas.openxmlformats.org/officeDocument/2006/relationships/image" Target="../media/image128.png"/><Relationship Id="rId7" Type="http://schemas.openxmlformats.org/officeDocument/2006/relationships/image" Target="../media/image130.png"/><Relationship Id="rId2" Type="http://schemas.openxmlformats.org/officeDocument/2006/relationships/notesSlide" Target="../notesSlides/notesSlide99.xml"/><Relationship Id="rId1" Type="http://schemas.openxmlformats.org/officeDocument/2006/relationships/slideLayout" Target="../slideLayouts/slideLayout7.xml"/><Relationship Id="rId6" Type="http://schemas.openxmlformats.org/officeDocument/2006/relationships/customXml" Target="../ink/ink328.xml"/><Relationship Id="rId5" Type="http://schemas.openxmlformats.org/officeDocument/2006/relationships/image" Target="../media/image129.png"/><Relationship Id="rId4" Type="http://schemas.openxmlformats.org/officeDocument/2006/relationships/customXml" Target="../ink/ink327.xml"/></Relationships>
</file>

<file path=ppt/slides/_rels/slide104.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100.xml"/><Relationship Id="rId1" Type="http://schemas.openxmlformats.org/officeDocument/2006/relationships/slideLayout" Target="../slideLayouts/slideLayout7.xml"/><Relationship Id="rId5" Type="http://schemas.openxmlformats.org/officeDocument/2006/relationships/image" Target="../media/image132.png"/><Relationship Id="rId4" Type="http://schemas.openxmlformats.org/officeDocument/2006/relationships/customXml" Target="../ink/ink329.xml"/></Relationships>
</file>

<file path=ppt/slides/_rels/slide105.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101.xml"/><Relationship Id="rId1" Type="http://schemas.openxmlformats.org/officeDocument/2006/relationships/slideLayout" Target="../slideLayouts/slideLayout7.xml"/><Relationship Id="rId6" Type="http://schemas.openxmlformats.org/officeDocument/2006/relationships/customXml" Target="../ink/ink331.xml"/><Relationship Id="rId5" Type="http://schemas.openxmlformats.org/officeDocument/2006/relationships/image" Target="../media/image1240.png"/><Relationship Id="rId4" Type="http://schemas.openxmlformats.org/officeDocument/2006/relationships/customXml" Target="../ink/ink330.xml"/></Relationships>
</file>

<file path=ppt/slides/_rels/slide106.xml.rels><?xml version="1.0" encoding="UTF-8" standalone="yes"?>
<Relationships xmlns="http://schemas.openxmlformats.org/package/2006/relationships"><Relationship Id="rId3" Type="http://schemas.openxmlformats.org/officeDocument/2006/relationships/image" Target="../media/image133.png"/><Relationship Id="rId7" Type="http://schemas.openxmlformats.org/officeDocument/2006/relationships/image" Target="../media/image127.png"/><Relationship Id="rId2" Type="http://schemas.openxmlformats.org/officeDocument/2006/relationships/notesSlide" Target="../notesSlides/notesSlide102.xml"/><Relationship Id="rId1" Type="http://schemas.openxmlformats.org/officeDocument/2006/relationships/slideLayout" Target="../slideLayouts/slideLayout7.xml"/><Relationship Id="rId6" Type="http://schemas.openxmlformats.org/officeDocument/2006/relationships/customXml" Target="../ink/ink333.xml"/><Relationship Id="rId5" Type="http://schemas.openxmlformats.org/officeDocument/2006/relationships/image" Target="../media/image1260.png"/><Relationship Id="rId4" Type="http://schemas.openxmlformats.org/officeDocument/2006/relationships/customXml" Target="../ink/ink332.xml"/></Relationships>
</file>

<file path=ppt/slides/_rels/slide107.xml.rels><?xml version="1.0" encoding="UTF-8" standalone="yes"?>
<Relationships xmlns="http://schemas.openxmlformats.org/package/2006/relationships"><Relationship Id="rId3" Type="http://schemas.openxmlformats.org/officeDocument/2006/relationships/image" Target="../media/image128.png"/><Relationship Id="rId7" Type="http://schemas.openxmlformats.org/officeDocument/2006/relationships/image" Target="../media/image130.png"/><Relationship Id="rId2" Type="http://schemas.openxmlformats.org/officeDocument/2006/relationships/notesSlide" Target="../notesSlides/notesSlide103.xml"/><Relationship Id="rId1" Type="http://schemas.openxmlformats.org/officeDocument/2006/relationships/slideLayout" Target="../slideLayouts/slideLayout7.xml"/><Relationship Id="rId6" Type="http://schemas.openxmlformats.org/officeDocument/2006/relationships/customXml" Target="../ink/ink335.xml"/><Relationship Id="rId5" Type="http://schemas.openxmlformats.org/officeDocument/2006/relationships/image" Target="../media/image129.png"/><Relationship Id="rId4" Type="http://schemas.openxmlformats.org/officeDocument/2006/relationships/customXml" Target="../ink/ink334.xml"/></Relationships>
</file>

<file path=ppt/slides/_rels/slide108.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104.xml"/><Relationship Id="rId1" Type="http://schemas.openxmlformats.org/officeDocument/2006/relationships/slideLayout" Target="../slideLayouts/slideLayout7.xml"/><Relationship Id="rId5" Type="http://schemas.openxmlformats.org/officeDocument/2006/relationships/image" Target="../media/image132.png"/><Relationship Id="rId4" Type="http://schemas.openxmlformats.org/officeDocument/2006/relationships/customXml" Target="../ink/ink336.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ustomXml" Target="../ink/ink34.xml"/><Relationship Id="rId7"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040.png"/></Relationships>
</file>

<file path=ppt/slides/_rels/slide12.xml.rels><?xml version="1.0" encoding="UTF-8" standalone="yes"?>
<Relationships xmlns="http://schemas.openxmlformats.org/package/2006/relationships"><Relationship Id="rId3" Type="http://schemas.openxmlformats.org/officeDocument/2006/relationships/customXml" Target="../ink/ink35.xml"/><Relationship Id="rId7" Type="http://schemas.openxmlformats.org/officeDocument/2006/relationships/customXml" Target="../ink/ink37.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09.png"/><Relationship Id="rId5" Type="http://schemas.openxmlformats.org/officeDocument/2006/relationships/customXml" Target="../ink/ink36.xml"/><Relationship Id="rId4" Type="http://schemas.openxmlformats.org/officeDocument/2006/relationships/image" Target="../media/image2080.png"/></Relationships>
</file>

<file path=ppt/slides/_rels/slide13.xml.rels><?xml version="1.0" encoding="UTF-8" standalone="yes"?>
<Relationships xmlns="http://schemas.openxmlformats.org/package/2006/relationships"><Relationship Id="rId3" Type="http://schemas.openxmlformats.org/officeDocument/2006/relationships/customXml" Target="../ink/ink38.xml"/><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customXml" Target="../ink/ink39.xml"/><Relationship Id="rId4" Type="http://schemas.openxmlformats.org/officeDocument/2006/relationships/image" Target="../media/image210.png"/></Relationships>
</file>

<file path=ppt/slides/_rels/slide14.xml.rels><?xml version="1.0" encoding="UTF-8" standalone="yes"?>
<Relationships xmlns="http://schemas.openxmlformats.org/package/2006/relationships"><Relationship Id="rId3" Type="http://schemas.openxmlformats.org/officeDocument/2006/relationships/customXml" Target="../ink/ink40.xml"/><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11.png"/></Relationships>
</file>

<file path=ppt/slides/_rels/slide15.xml.rels><?xml version="1.0" encoding="UTF-8" standalone="yes"?>
<Relationships xmlns="http://schemas.openxmlformats.org/package/2006/relationships"><Relationship Id="rId3" Type="http://schemas.openxmlformats.org/officeDocument/2006/relationships/customXml" Target="../ink/ink41.xml"/><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121.png"/></Relationships>
</file>

<file path=ppt/slides/_rels/slide16.xml.rels><?xml version="1.0" encoding="UTF-8" standalone="yes"?>
<Relationships xmlns="http://schemas.openxmlformats.org/package/2006/relationships"><Relationship Id="rId3" Type="http://schemas.openxmlformats.org/officeDocument/2006/relationships/customXml" Target="../ink/ink42.xml"/><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130.png"/></Relationships>
</file>

<file path=ppt/slides/_rels/slide17.xml.rels><?xml version="1.0" encoding="UTF-8" standalone="yes"?>
<Relationships xmlns="http://schemas.openxmlformats.org/package/2006/relationships"><Relationship Id="rId8" Type="http://schemas.openxmlformats.org/officeDocument/2006/relationships/image" Target="../media/image2120.png"/><Relationship Id="rId3" Type="http://schemas.openxmlformats.org/officeDocument/2006/relationships/image" Target="../media/image31.png"/><Relationship Id="rId7" Type="http://schemas.openxmlformats.org/officeDocument/2006/relationships/customXml" Target="../ink/ink44.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110.png"/><Relationship Id="rId5" Type="http://schemas.openxmlformats.org/officeDocument/2006/relationships/customXml" Target="../ink/ink43.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customXml" Target="../ink/ink45.xml"/><Relationship Id="rId7"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10" Type="http://schemas.openxmlformats.org/officeDocument/2006/relationships/image" Target="../media/image1932.png"/><Relationship Id="rId4" Type="http://schemas.openxmlformats.org/officeDocument/2006/relationships/image" Target="../media/image1870.png"/><Relationship Id="rId9" Type="http://schemas.openxmlformats.org/officeDocument/2006/relationships/customXml" Target="../ink/ink46.xml"/></Relationships>
</file>

<file path=ppt/slides/_rels/slide1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customXml" Target="../ink/ink47.xml"/><Relationship Id="rId7"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customXml" Target="../ink/ink48.xml"/><Relationship Id="rId4" Type="http://schemas.openxmlformats.org/officeDocument/2006/relationships/image" Target="../media/image2220.png"/><Relationship Id="rId9" Type="http://schemas.openxmlformats.org/officeDocument/2006/relationships/customXml" Target="../ink/ink49.xml"/></Relationships>
</file>

<file path=ppt/slides/_rels/slide2.xml.rels><?xml version="1.0" encoding="UTF-8" standalone="yes"?>
<Relationships xmlns="http://schemas.openxmlformats.org/package/2006/relationships"><Relationship Id="rId3" Type="http://schemas.openxmlformats.org/officeDocument/2006/relationships/customXml" Target="../ink/ink2.xml"/><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customXml" Target="../ink/ink3.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customXml" Target="../ink/ink50.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customXml" Target="../ink/ink52.xml"/><Relationship Id="rId5" Type="http://schemas.openxmlformats.org/officeDocument/2006/relationships/customXml" Target="../ink/ink51.xml"/><Relationship Id="rId4" Type="http://schemas.openxmlformats.org/officeDocument/2006/relationships/image" Target="../media/image2220.png"/></Relationships>
</file>

<file path=ppt/slides/_rels/slide21.xml.rels><?xml version="1.0" encoding="UTF-8" standalone="yes"?>
<Relationships xmlns="http://schemas.openxmlformats.org/package/2006/relationships"><Relationship Id="rId8" Type="http://schemas.openxmlformats.org/officeDocument/2006/relationships/image" Target="../media/image2220.png"/><Relationship Id="rId3" Type="http://schemas.openxmlformats.org/officeDocument/2006/relationships/customXml" Target="../ink/ink53.xml"/><Relationship Id="rId7" Type="http://schemas.openxmlformats.org/officeDocument/2006/relationships/customXml" Target="../ink/ink55.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980.png"/><Relationship Id="rId5" Type="http://schemas.openxmlformats.org/officeDocument/2006/relationships/customXml" Target="../ink/ink54.xml"/><Relationship Id="rId4" Type="http://schemas.openxmlformats.org/officeDocument/2006/relationships/image" Target="../media/image1940.png"/></Relationships>
</file>

<file path=ppt/slides/_rels/slide22.xml.rels><?xml version="1.0" encoding="UTF-8" standalone="yes"?>
<Relationships xmlns="http://schemas.openxmlformats.org/package/2006/relationships"><Relationship Id="rId8" Type="http://schemas.openxmlformats.org/officeDocument/2006/relationships/image" Target="../media/image228.png"/><Relationship Id="rId3" Type="http://schemas.openxmlformats.org/officeDocument/2006/relationships/customXml" Target="../ink/ink56.xml"/><Relationship Id="rId7" Type="http://schemas.openxmlformats.org/officeDocument/2006/relationships/customXml" Target="../ink/ink58.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27.png"/><Relationship Id="rId5" Type="http://schemas.openxmlformats.org/officeDocument/2006/relationships/customXml" Target="../ink/ink57.xml"/><Relationship Id="rId4" Type="http://schemas.openxmlformats.org/officeDocument/2006/relationships/image" Target="../media/image1651.png"/><Relationship Id="rId9" Type="http://schemas.openxmlformats.org/officeDocument/2006/relationships/customXml" Target="../ink/ink59.xml"/></Relationships>
</file>

<file path=ppt/slides/_rels/slide23.xml.rels><?xml version="1.0" encoding="UTF-8" standalone="yes"?>
<Relationships xmlns="http://schemas.openxmlformats.org/package/2006/relationships"><Relationship Id="rId8" Type="http://schemas.openxmlformats.org/officeDocument/2006/relationships/image" Target="../media/image2260.png"/><Relationship Id="rId3" Type="http://schemas.openxmlformats.org/officeDocument/2006/relationships/customXml" Target="../ink/ink60.xml"/><Relationship Id="rId7" Type="http://schemas.openxmlformats.org/officeDocument/2006/relationships/customXml" Target="../ink/ink61.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791.png"/><Relationship Id="rId11" Type="http://schemas.openxmlformats.org/officeDocument/2006/relationships/customXml" Target="../ink/ink63.xml"/><Relationship Id="rId10" Type="http://schemas.openxmlformats.org/officeDocument/2006/relationships/image" Target="../media/image2271.png"/><Relationship Id="rId9" Type="http://schemas.openxmlformats.org/officeDocument/2006/relationships/customXml" Target="../ink/ink62.xml"/></Relationships>
</file>

<file path=ppt/slides/_rels/slide24.xml.rels><?xml version="1.0" encoding="UTF-8" standalone="yes"?>
<Relationships xmlns="http://schemas.openxmlformats.org/package/2006/relationships"><Relationship Id="rId8" Type="http://schemas.openxmlformats.org/officeDocument/2006/relationships/customXml" Target="../ink/ink67.xml"/><Relationship Id="rId3" Type="http://schemas.openxmlformats.org/officeDocument/2006/relationships/customXml" Target="../ink/ink64.xml"/><Relationship Id="rId7" Type="http://schemas.openxmlformats.org/officeDocument/2006/relationships/image" Target="../media/image391.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customXml" Target="../ink/ink66.xml"/><Relationship Id="rId5" Type="http://schemas.openxmlformats.org/officeDocument/2006/relationships/customXml" Target="../ink/ink65.xml"/><Relationship Id="rId4" Type="http://schemas.openxmlformats.org/officeDocument/2006/relationships/image" Target="../media/image380.png"/><Relationship Id="rId9" Type="http://schemas.openxmlformats.org/officeDocument/2006/relationships/image" Target="../media/image401.png"/></Relationships>
</file>

<file path=ppt/slides/_rels/slide25.xml.rels><?xml version="1.0" encoding="UTF-8" standalone="yes"?>
<Relationships xmlns="http://schemas.openxmlformats.org/package/2006/relationships"><Relationship Id="rId3" Type="http://schemas.openxmlformats.org/officeDocument/2006/relationships/customXml" Target="../ink/ink68.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400.png"/><Relationship Id="rId5" Type="http://schemas.openxmlformats.org/officeDocument/2006/relationships/customXml" Target="../ink/ink69.xml"/><Relationship Id="rId4" Type="http://schemas.openxmlformats.org/officeDocument/2006/relationships/image" Target="../media/image390.png"/></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41.wmf"/><Relationship Id="rId5" Type="http://schemas.openxmlformats.org/officeDocument/2006/relationships/oleObject" Target="../embeddings/oleObject2.bin"/><Relationship Id="rId4" Type="http://schemas.openxmlformats.org/officeDocument/2006/relationships/image" Target="../media/image40.wmf"/></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5.wmf"/><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oleObject" Target="../embeddings/oleObject1.bin"/><Relationship Id="rId5" Type="http://schemas.openxmlformats.org/officeDocument/2006/relationships/image" Target="../media/image44.wmf"/><Relationship Id="rId4" Type="http://schemas.openxmlformats.org/officeDocument/2006/relationships/oleObject" Target="../embeddings/oleObject3.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image" Target="../media/image48.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47.wmf"/><Relationship Id="rId5" Type="http://schemas.openxmlformats.org/officeDocument/2006/relationships/oleObject" Target="../embeddings/oleObject5.bin"/><Relationship Id="rId4" Type="http://schemas.openxmlformats.org/officeDocument/2006/relationships/image" Target="../media/image46.wmf"/></Relationships>
</file>

<file path=ppt/slides/_rels/slide29.xml.rels><?xml version="1.0" encoding="UTF-8" standalone="yes"?>
<Relationships xmlns="http://schemas.openxmlformats.org/package/2006/relationships"><Relationship Id="rId8" Type="http://schemas.openxmlformats.org/officeDocument/2006/relationships/image" Target="../media/image490.png"/><Relationship Id="rId3" Type="http://schemas.openxmlformats.org/officeDocument/2006/relationships/customXml" Target="../ink/ink70.xml"/><Relationship Id="rId7" Type="http://schemas.openxmlformats.org/officeDocument/2006/relationships/customXml" Target="../ink/ink73.xml"/><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customXml" Target="../ink/ink72.xml"/><Relationship Id="rId5" Type="http://schemas.openxmlformats.org/officeDocument/2006/relationships/customXml" Target="../ink/ink71.xml"/><Relationship Id="rId10" Type="http://schemas.openxmlformats.org/officeDocument/2006/relationships/customXml" Target="../ink/ink75.xml"/><Relationship Id="rId4" Type="http://schemas.openxmlformats.org/officeDocument/2006/relationships/image" Target="../media/image481.png"/><Relationship Id="rId9" Type="http://schemas.openxmlformats.org/officeDocument/2006/relationships/customXml" Target="../ink/ink74.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customXml" Target="../ink/ink4.xml"/><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customXml" Target="../ink/ink6.xml"/><Relationship Id="rId11" Type="http://schemas.openxmlformats.org/officeDocument/2006/relationships/image" Target="../media/image7.png"/><Relationship Id="rId5" Type="http://schemas.openxmlformats.org/officeDocument/2006/relationships/customXml" Target="../ink/ink5.xml"/><Relationship Id="rId10" Type="http://schemas.openxmlformats.org/officeDocument/2006/relationships/image" Target="../media/image6.png"/><Relationship Id="rId4" Type="http://schemas.openxmlformats.org/officeDocument/2006/relationships/image" Target="../media/image191.png"/><Relationship Id="rId9" Type="http://schemas.openxmlformats.org/officeDocument/2006/relationships/customXml" Target="../ink/ink7.xml"/></Relationships>
</file>

<file path=ppt/slides/_rels/slide30.xml.rels><?xml version="1.0" encoding="UTF-8" standalone="yes"?>
<Relationships xmlns="http://schemas.openxmlformats.org/package/2006/relationships"><Relationship Id="rId8" Type="http://schemas.openxmlformats.org/officeDocument/2006/relationships/customXml" Target="../ink/ink79.xml"/><Relationship Id="rId3" Type="http://schemas.openxmlformats.org/officeDocument/2006/relationships/customXml" Target="../ink/ink76.xml"/><Relationship Id="rId7" Type="http://schemas.openxmlformats.org/officeDocument/2006/relationships/customXml" Target="../ink/ink78.xml"/><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50.png"/><Relationship Id="rId11" Type="http://schemas.openxmlformats.org/officeDocument/2006/relationships/customXml" Target="../ink/ink82.xml"/><Relationship Id="rId5" Type="http://schemas.openxmlformats.org/officeDocument/2006/relationships/customXml" Target="../ink/ink77.xml"/><Relationship Id="rId10" Type="http://schemas.openxmlformats.org/officeDocument/2006/relationships/customXml" Target="../ink/ink81.xml"/><Relationship Id="rId4" Type="http://schemas.openxmlformats.org/officeDocument/2006/relationships/image" Target="../media/image45.png"/><Relationship Id="rId9" Type="http://schemas.openxmlformats.org/officeDocument/2006/relationships/customXml" Target="../ink/ink8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customXml" Target="../ink/ink83.xml"/><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33.xml.rels><?xml version="1.0" encoding="UTF-8" standalone="yes"?>
<Relationships xmlns="http://schemas.openxmlformats.org/package/2006/relationships"><Relationship Id="rId3" Type="http://schemas.openxmlformats.org/officeDocument/2006/relationships/customXml" Target="../ink/ink84.xml"/><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2032.png"/></Relationships>
</file>

<file path=ppt/slides/_rels/slide34.xml.rels><?xml version="1.0" encoding="UTF-8" standalone="yes"?>
<Relationships xmlns="http://schemas.openxmlformats.org/package/2006/relationships"><Relationship Id="rId3" Type="http://schemas.openxmlformats.org/officeDocument/2006/relationships/customXml" Target="../ink/ink85.xml"/><Relationship Id="rId7" Type="http://schemas.openxmlformats.org/officeDocument/2006/relationships/image" Target="../media/image480.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customXml" Target="../ink/ink87.xml"/><Relationship Id="rId5" Type="http://schemas.openxmlformats.org/officeDocument/2006/relationships/customXml" Target="../ink/ink86.xml"/><Relationship Id="rId4" Type="http://schemas.openxmlformats.org/officeDocument/2006/relationships/image" Target="../media/image232.png"/></Relationships>
</file>

<file path=ppt/slides/_rels/slide35.xml.rels><?xml version="1.0" encoding="UTF-8" standalone="yes"?>
<Relationships xmlns="http://schemas.openxmlformats.org/package/2006/relationships"><Relationship Id="rId3" Type="http://schemas.openxmlformats.org/officeDocument/2006/relationships/customXml" Target="../ink/ink88.xml"/><Relationship Id="rId7" Type="http://schemas.openxmlformats.org/officeDocument/2006/relationships/customXml" Target="../ink/ink90.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235.png"/><Relationship Id="rId5" Type="http://schemas.openxmlformats.org/officeDocument/2006/relationships/customXml" Target="../ink/ink89.xml"/><Relationship Id="rId4" Type="http://schemas.openxmlformats.org/officeDocument/2006/relationships/image" Target="../media/image234.png"/></Relationships>
</file>

<file path=ppt/slides/_rels/slide3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customXml" Target="../ink/ink91.xml"/><Relationship Id="rId7" Type="http://schemas.openxmlformats.org/officeDocument/2006/relationships/customXml" Target="../ink/ink93.xml"/><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customXml" Target="../ink/ink92.xml"/><Relationship Id="rId4" Type="http://schemas.openxmlformats.org/officeDocument/2006/relationships/image" Target="../media/image511.png"/><Relationship Id="rId9" Type="http://schemas.openxmlformats.org/officeDocument/2006/relationships/customXml" Target="../ink/ink94.xml"/></Relationships>
</file>

<file path=ppt/slides/_rels/slide38.xml.rels><?xml version="1.0" encoding="UTF-8" standalone="yes"?>
<Relationships xmlns="http://schemas.openxmlformats.org/package/2006/relationships"><Relationship Id="rId3" Type="http://schemas.openxmlformats.org/officeDocument/2006/relationships/customXml" Target="../ink/ink95.xml"/><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39.xml.rels><?xml version="1.0" encoding="UTF-8" standalone="yes"?>
<Relationships xmlns="http://schemas.openxmlformats.org/package/2006/relationships"><Relationship Id="rId3" Type="http://schemas.openxmlformats.org/officeDocument/2006/relationships/customXml" Target="../ink/ink96.xml"/><Relationship Id="rId2" Type="http://schemas.openxmlformats.org/officeDocument/2006/relationships/notesSlide" Target="../notesSlides/notesSlide39.xml"/><Relationship Id="rId1" Type="http://schemas.openxmlformats.org/officeDocument/2006/relationships/slideLayout" Target="../slideLayouts/slideLayout7.xml"/><Relationship Id="rId5" Type="http://schemas.openxmlformats.org/officeDocument/2006/relationships/customXml" Target="../ink/ink97.xml"/><Relationship Id="rId4" Type="http://schemas.openxmlformats.org/officeDocument/2006/relationships/image" Target="../media/image242.png"/></Relationships>
</file>

<file path=ppt/slides/_rels/slide4.xml.rels><?xml version="1.0" encoding="UTF-8" standalone="yes"?>
<Relationships xmlns="http://schemas.openxmlformats.org/package/2006/relationships"><Relationship Id="rId8" Type="http://schemas.openxmlformats.org/officeDocument/2006/relationships/customXml" Target="../ink/ink11.xml"/><Relationship Id="rId13" Type="http://schemas.openxmlformats.org/officeDocument/2006/relationships/customXml" Target="../ink/ink15.xml"/><Relationship Id="rId3" Type="http://schemas.openxmlformats.org/officeDocument/2006/relationships/customXml" Target="../ink/ink8.xml"/><Relationship Id="rId7" Type="http://schemas.openxmlformats.org/officeDocument/2006/relationships/customXml" Target="../ink/ink10.xml"/><Relationship Id="rId12" Type="http://schemas.openxmlformats.org/officeDocument/2006/relationships/customXml" Target="../ink/ink14.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720.png"/><Relationship Id="rId11" Type="http://schemas.openxmlformats.org/officeDocument/2006/relationships/customXml" Target="../ink/ink13.xml"/><Relationship Id="rId5" Type="http://schemas.openxmlformats.org/officeDocument/2006/relationships/customXml" Target="../ink/ink9.xml"/><Relationship Id="rId10" Type="http://schemas.openxmlformats.org/officeDocument/2006/relationships/image" Target="../media/image8.png"/><Relationship Id="rId4" Type="http://schemas.openxmlformats.org/officeDocument/2006/relationships/image" Target="../media/image1651.png"/><Relationship Id="rId9" Type="http://schemas.openxmlformats.org/officeDocument/2006/relationships/customXml" Target="../ink/ink12.xml"/></Relationships>
</file>

<file path=ppt/slides/_rels/slide40.xml.rels><?xml version="1.0" encoding="UTF-8" standalone="yes"?>
<Relationships xmlns="http://schemas.openxmlformats.org/package/2006/relationships"><Relationship Id="rId8" Type="http://schemas.openxmlformats.org/officeDocument/2006/relationships/customXml" Target="../ink/ink100.xml"/><Relationship Id="rId13" Type="http://schemas.openxmlformats.org/officeDocument/2006/relationships/image" Target="../media/image249.png"/><Relationship Id="rId3" Type="http://schemas.openxmlformats.org/officeDocument/2006/relationships/image" Target="../media/image51.png"/><Relationship Id="rId7" Type="http://schemas.openxmlformats.org/officeDocument/2006/relationships/image" Target="../media/image246.png"/><Relationship Id="rId12" Type="http://schemas.openxmlformats.org/officeDocument/2006/relationships/customXml" Target="../ink/ink102.xml"/><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customXml" Target="../ink/ink99.xml"/><Relationship Id="rId11" Type="http://schemas.openxmlformats.org/officeDocument/2006/relationships/image" Target="../media/image248.png"/><Relationship Id="rId5" Type="http://schemas.openxmlformats.org/officeDocument/2006/relationships/image" Target="../media/image245.png"/><Relationship Id="rId15" Type="http://schemas.openxmlformats.org/officeDocument/2006/relationships/image" Target="../media/image252.png"/><Relationship Id="rId10" Type="http://schemas.openxmlformats.org/officeDocument/2006/relationships/customXml" Target="../ink/ink101.xml"/><Relationship Id="rId4" Type="http://schemas.openxmlformats.org/officeDocument/2006/relationships/customXml" Target="../ink/ink98.xml"/><Relationship Id="rId9" Type="http://schemas.openxmlformats.org/officeDocument/2006/relationships/image" Target="../media/image247.png"/><Relationship Id="rId14" Type="http://schemas.openxmlformats.org/officeDocument/2006/relationships/customXml" Target="../ink/ink103.xml"/></Relationships>
</file>

<file path=ppt/slides/_rels/slide41.xml.rels><?xml version="1.0" encoding="UTF-8" standalone="yes"?>
<Relationships xmlns="http://schemas.openxmlformats.org/package/2006/relationships"><Relationship Id="rId3" Type="http://schemas.openxmlformats.org/officeDocument/2006/relationships/customXml" Target="../ink/ink104.xml"/><Relationship Id="rId7" Type="http://schemas.openxmlformats.org/officeDocument/2006/relationships/customXml" Target="../ink/ink107.xml"/><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customXml" Target="../ink/ink106.xml"/><Relationship Id="rId5" Type="http://schemas.openxmlformats.org/officeDocument/2006/relationships/customXml" Target="../ink/ink105.xml"/><Relationship Id="rId4" Type="http://schemas.openxmlformats.org/officeDocument/2006/relationships/image" Target="../media/image510.png"/></Relationships>
</file>

<file path=ppt/slides/_rels/slide42.xml.rels><?xml version="1.0" encoding="UTF-8" standalone="yes"?>
<Relationships xmlns="http://schemas.openxmlformats.org/package/2006/relationships"><Relationship Id="rId3" Type="http://schemas.openxmlformats.org/officeDocument/2006/relationships/customXml" Target="../ink/ink108.xml"/><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540.png"/></Relationships>
</file>

<file path=ppt/slides/_rels/slide43.xml.rels><?xml version="1.0" encoding="UTF-8" standalone="yes"?>
<Relationships xmlns="http://schemas.openxmlformats.org/package/2006/relationships"><Relationship Id="rId8" Type="http://schemas.openxmlformats.org/officeDocument/2006/relationships/customXml" Target="../ink/ink112.xml"/><Relationship Id="rId18" Type="http://schemas.openxmlformats.org/officeDocument/2006/relationships/image" Target="../media/image259.png"/><Relationship Id="rId3" Type="http://schemas.openxmlformats.org/officeDocument/2006/relationships/customXml" Target="../ink/ink109.xml"/><Relationship Id="rId7" Type="http://schemas.openxmlformats.org/officeDocument/2006/relationships/image" Target="../media/image550.png"/><Relationship Id="rId12" Type="http://schemas.openxmlformats.org/officeDocument/2006/relationships/customXml" Target="../ink/ink114.xml"/><Relationship Id="rId17" Type="http://schemas.openxmlformats.org/officeDocument/2006/relationships/customXml" Target="../ink/ink116.xml"/><Relationship Id="rId2" Type="http://schemas.openxmlformats.org/officeDocument/2006/relationships/notesSlide" Target="../notesSlides/notesSlide43.xml"/><Relationship Id="rId16" Type="http://schemas.openxmlformats.org/officeDocument/2006/relationships/image" Target="../media/image258.png"/><Relationship Id="rId20" Type="http://schemas.openxmlformats.org/officeDocument/2006/relationships/image" Target="../media/image58.png"/><Relationship Id="rId1" Type="http://schemas.openxmlformats.org/officeDocument/2006/relationships/slideLayout" Target="../slideLayouts/slideLayout7.xml"/><Relationship Id="rId6" Type="http://schemas.openxmlformats.org/officeDocument/2006/relationships/customXml" Target="../ink/ink111.xml"/><Relationship Id="rId11" Type="http://schemas.openxmlformats.org/officeDocument/2006/relationships/image" Target="../media/image57.png"/><Relationship Id="rId5" Type="http://schemas.openxmlformats.org/officeDocument/2006/relationships/customXml" Target="../ink/ink110.xml"/><Relationship Id="rId15" Type="http://schemas.openxmlformats.org/officeDocument/2006/relationships/customXml" Target="../ink/ink115.xml"/><Relationship Id="rId10" Type="http://schemas.openxmlformats.org/officeDocument/2006/relationships/customXml" Target="../ink/ink113.xml"/><Relationship Id="rId19" Type="http://schemas.openxmlformats.org/officeDocument/2006/relationships/customXml" Target="../ink/ink117.xml"/><Relationship Id="rId4" Type="http://schemas.openxmlformats.org/officeDocument/2006/relationships/image" Target="../media/image53.png"/><Relationship Id="rId9" Type="http://schemas.openxmlformats.org/officeDocument/2006/relationships/image" Target="../media/image56.png"/><Relationship Id="rId14" Type="http://schemas.openxmlformats.org/officeDocument/2006/relationships/image" Target="../media/image257.png"/></Relationships>
</file>

<file path=ppt/slides/_rels/slide44.xml.rels><?xml version="1.0" encoding="UTF-8" standalone="yes"?>
<Relationships xmlns="http://schemas.openxmlformats.org/package/2006/relationships"><Relationship Id="rId8" Type="http://schemas.openxmlformats.org/officeDocument/2006/relationships/customXml" Target="../ink/ink120.xml"/><Relationship Id="rId13" Type="http://schemas.openxmlformats.org/officeDocument/2006/relationships/image" Target="../media/image263.png"/><Relationship Id="rId3" Type="http://schemas.openxmlformats.org/officeDocument/2006/relationships/image" Target="../media/image55.png"/><Relationship Id="rId7" Type="http://schemas.openxmlformats.org/officeDocument/2006/relationships/image" Target="../media/image2521.png"/><Relationship Id="rId12" Type="http://schemas.openxmlformats.org/officeDocument/2006/relationships/customXml" Target="../ink/ink122.xml"/><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customXml" Target="../ink/ink119.xml"/><Relationship Id="rId11" Type="http://schemas.openxmlformats.org/officeDocument/2006/relationships/image" Target="../media/image2541.png"/><Relationship Id="rId5" Type="http://schemas.openxmlformats.org/officeDocument/2006/relationships/image" Target="../media/image2491.png"/><Relationship Id="rId15" Type="http://schemas.openxmlformats.org/officeDocument/2006/relationships/image" Target="../media/image264.png"/><Relationship Id="rId10" Type="http://schemas.openxmlformats.org/officeDocument/2006/relationships/customXml" Target="../ink/ink121.xml"/><Relationship Id="rId4" Type="http://schemas.openxmlformats.org/officeDocument/2006/relationships/customXml" Target="../ink/ink118.xml"/><Relationship Id="rId9" Type="http://schemas.openxmlformats.org/officeDocument/2006/relationships/image" Target="../media/image2532.png"/><Relationship Id="rId14" Type="http://schemas.openxmlformats.org/officeDocument/2006/relationships/customXml" Target="../ink/ink123.xml"/></Relationships>
</file>

<file path=ppt/slides/_rels/slide45.xml.rels><?xml version="1.0" encoding="UTF-8" standalone="yes"?>
<Relationships xmlns="http://schemas.openxmlformats.org/package/2006/relationships"><Relationship Id="rId8" Type="http://schemas.openxmlformats.org/officeDocument/2006/relationships/customXml" Target="../ink/ink127.xml"/><Relationship Id="rId13" Type="http://schemas.openxmlformats.org/officeDocument/2006/relationships/image" Target="../media/image63.png"/><Relationship Id="rId3" Type="http://schemas.openxmlformats.org/officeDocument/2006/relationships/customXml" Target="../ink/ink124.xml"/><Relationship Id="rId7" Type="http://schemas.openxmlformats.org/officeDocument/2006/relationships/image" Target="../media/image60.png"/><Relationship Id="rId12" Type="http://schemas.openxmlformats.org/officeDocument/2006/relationships/customXml" Target="../ink/ink129.xml"/><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customXml" Target="../ink/ink126.xml"/><Relationship Id="rId11" Type="http://schemas.openxmlformats.org/officeDocument/2006/relationships/image" Target="../media/image62.png"/><Relationship Id="rId5" Type="http://schemas.openxmlformats.org/officeDocument/2006/relationships/customXml" Target="../ink/ink125.xml"/><Relationship Id="rId10" Type="http://schemas.openxmlformats.org/officeDocument/2006/relationships/customXml" Target="../ink/ink128.xml"/><Relationship Id="rId4" Type="http://schemas.openxmlformats.org/officeDocument/2006/relationships/image" Target="../media/image591.png"/><Relationship Id="rId9" Type="http://schemas.openxmlformats.org/officeDocument/2006/relationships/image" Target="../media/image61.png"/></Relationships>
</file>

<file path=ppt/slides/_rels/slide46.xml.rels><?xml version="1.0" encoding="UTF-8" standalone="yes"?>
<Relationships xmlns="http://schemas.openxmlformats.org/package/2006/relationships"><Relationship Id="rId8" Type="http://schemas.openxmlformats.org/officeDocument/2006/relationships/customXml" Target="../ink/ink132.xml"/><Relationship Id="rId13" Type="http://schemas.openxmlformats.org/officeDocument/2006/relationships/image" Target="../media/image620.png"/><Relationship Id="rId18" Type="http://schemas.openxmlformats.org/officeDocument/2006/relationships/customXml" Target="../ink/ink137.xml"/><Relationship Id="rId3" Type="http://schemas.openxmlformats.org/officeDocument/2006/relationships/image" Target="../media/image55.png"/><Relationship Id="rId7" Type="http://schemas.openxmlformats.org/officeDocument/2006/relationships/image" Target="../media/image590.png"/><Relationship Id="rId12" Type="http://schemas.openxmlformats.org/officeDocument/2006/relationships/customXml" Target="../ink/ink134.xml"/><Relationship Id="rId17" Type="http://schemas.openxmlformats.org/officeDocument/2006/relationships/image" Target="../media/image640.png"/><Relationship Id="rId2" Type="http://schemas.openxmlformats.org/officeDocument/2006/relationships/notesSlide" Target="../notesSlides/notesSlide46.xml"/><Relationship Id="rId16" Type="http://schemas.openxmlformats.org/officeDocument/2006/relationships/customXml" Target="../ink/ink136.xml"/><Relationship Id="rId1" Type="http://schemas.openxmlformats.org/officeDocument/2006/relationships/slideLayout" Target="../slideLayouts/slideLayout7.xml"/><Relationship Id="rId6" Type="http://schemas.openxmlformats.org/officeDocument/2006/relationships/customXml" Target="../ink/ink131.xml"/><Relationship Id="rId11" Type="http://schemas.openxmlformats.org/officeDocument/2006/relationships/image" Target="../media/image610.png"/><Relationship Id="rId5" Type="http://schemas.openxmlformats.org/officeDocument/2006/relationships/image" Target="../media/image580.png"/><Relationship Id="rId15" Type="http://schemas.openxmlformats.org/officeDocument/2006/relationships/image" Target="../media/image630.png"/><Relationship Id="rId10" Type="http://schemas.openxmlformats.org/officeDocument/2006/relationships/customXml" Target="../ink/ink133.xml"/><Relationship Id="rId19" Type="http://schemas.openxmlformats.org/officeDocument/2006/relationships/image" Target="../media/image65.png"/><Relationship Id="rId4" Type="http://schemas.openxmlformats.org/officeDocument/2006/relationships/customXml" Target="../ink/ink130.xml"/><Relationship Id="rId9" Type="http://schemas.openxmlformats.org/officeDocument/2006/relationships/image" Target="../media/image600.png"/><Relationship Id="rId14" Type="http://schemas.openxmlformats.org/officeDocument/2006/relationships/customXml" Target="../ink/ink135.xml"/></Relationships>
</file>

<file path=ppt/slides/_rels/slide47.xml.rels><?xml version="1.0" encoding="UTF-8" standalone="yes"?>
<Relationships xmlns="http://schemas.openxmlformats.org/package/2006/relationships"><Relationship Id="rId3" Type="http://schemas.openxmlformats.org/officeDocument/2006/relationships/customXml" Target="../ink/ink138.xml"/><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48.xml.rels><?xml version="1.0" encoding="UTF-8" standalone="yes"?>
<Relationships xmlns="http://schemas.openxmlformats.org/package/2006/relationships"><Relationship Id="rId3" Type="http://schemas.openxmlformats.org/officeDocument/2006/relationships/customXml" Target="../ink/ink139.xml"/><Relationship Id="rId2" Type="http://schemas.openxmlformats.org/officeDocument/2006/relationships/notesSlide" Target="../notesSlides/notesSlide48.xml"/><Relationship Id="rId1" Type="http://schemas.openxmlformats.org/officeDocument/2006/relationships/slideLayout" Target="../slideLayouts/slideLayout7.xml"/><Relationship Id="rId5" Type="http://schemas.openxmlformats.org/officeDocument/2006/relationships/customXml" Target="../ink/ink140.xml"/><Relationship Id="rId4" Type="http://schemas.openxmlformats.org/officeDocument/2006/relationships/image" Target="../media/image242.png"/></Relationships>
</file>

<file path=ppt/slides/_rels/slide49.xml.rels><?xml version="1.0" encoding="UTF-8" standalone="yes"?>
<Relationships xmlns="http://schemas.openxmlformats.org/package/2006/relationships"><Relationship Id="rId8" Type="http://schemas.openxmlformats.org/officeDocument/2006/relationships/customXml" Target="../ink/ink143.xml"/><Relationship Id="rId3" Type="http://schemas.openxmlformats.org/officeDocument/2006/relationships/image" Target="../media/image59.png"/><Relationship Id="rId7" Type="http://schemas.openxmlformats.org/officeDocument/2006/relationships/image" Target="../media/image67.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customXml" Target="../ink/ink142.xml"/><Relationship Id="rId11" Type="http://schemas.openxmlformats.org/officeDocument/2006/relationships/image" Target="../media/image267.png"/><Relationship Id="rId5" Type="http://schemas.openxmlformats.org/officeDocument/2006/relationships/image" Target="../media/image245.png"/><Relationship Id="rId10" Type="http://schemas.openxmlformats.org/officeDocument/2006/relationships/customXml" Target="../ink/ink144.xml"/><Relationship Id="rId4" Type="http://schemas.openxmlformats.org/officeDocument/2006/relationships/customXml" Target="../ink/ink141.xml"/><Relationship Id="rId9" Type="http://schemas.openxmlformats.org/officeDocument/2006/relationships/image" Target="../media/image68.png"/></Relationships>
</file>

<file path=ppt/slides/_rels/slide5.xml.rels><?xml version="1.0" encoding="UTF-8" standalone="yes"?>
<Relationships xmlns="http://schemas.openxmlformats.org/package/2006/relationships"><Relationship Id="rId8" Type="http://schemas.openxmlformats.org/officeDocument/2006/relationships/customXml" Target="../ink/ink19.xml"/><Relationship Id="rId13" Type="http://schemas.openxmlformats.org/officeDocument/2006/relationships/customXml" Target="../ink/ink22.xml"/><Relationship Id="rId3" Type="http://schemas.openxmlformats.org/officeDocument/2006/relationships/customXml" Target="../ink/ink16.xml"/><Relationship Id="rId7" Type="http://schemas.openxmlformats.org/officeDocument/2006/relationships/image" Target="../media/image9.png"/><Relationship Id="rId12"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customXml" Target="../ink/ink18.xml"/><Relationship Id="rId11" Type="http://schemas.openxmlformats.org/officeDocument/2006/relationships/customXml" Target="../ink/ink21.xml"/><Relationship Id="rId5" Type="http://schemas.openxmlformats.org/officeDocument/2006/relationships/customXml" Target="../ink/ink17.xml"/><Relationship Id="rId10" Type="http://schemas.openxmlformats.org/officeDocument/2006/relationships/customXml" Target="../ink/ink20.xml"/><Relationship Id="rId4" Type="http://schemas.openxmlformats.org/officeDocument/2006/relationships/image" Target="../media/image1910.png"/><Relationship Id="rId9" Type="http://schemas.openxmlformats.org/officeDocument/2006/relationships/image" Target="../media/image10.png"/><Relationship Id="rId14" Type="http://schemas.openxmlformats.org/officeDocument/2006/relationships/image" Target="../media/image910.png"/></Relationships>
</file>

<file path=ppt/slides/_rels/slide50.xml.rels><?xml version="1.0" encoding="UTF-8" standalone="yes"?>
<Relationships xmlns="http://schemas.openxmlformats.org/package/2006/relationships"><Relationship Id="rId3" Type="http://schemas.openxmlformats.org/officeDocument/2006/relationships/customXml" Target="../ink/ink145.xml"/><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233.png"/><Relationship Id="rId5" Type="http://schemas.openxmlformats.org/officeDocument/2006/relationships/customXml" Target="../ink/ink146.xml"/><Relationship Id="rId4" Type="http://schemas.openxmlformats.org/officeDocument/2006/relationships/image" Target="../media/image480.png"/></Relationships>
</file>

<file path=ppt/slides/_rels/slide51.xml.rels><?xml version="1.0" encoding="UTF-8" standalone="yes"?>
<Relationships xmlns="http://schemas.openxmlformats.org/package/2006/relationships"><Relationship Id="rId8" Type="http://schemas.openxmlformats.org/officeDocument/2006/relationships/customXml" Target="../ink/ink149.xml"/><Relationship Id="rId13" Type="http://schemas.openxmlformats.org/officeDocument/2006/relationships/image" Target="../media/image270.png"/><Relationship Id="rId3" Type="http://schemas.openxmlformats.org/officeDocument/2006/relationships/image" Target="../media/image66.png"/><Relationship Id="rId7" Type="http://schemas.openxmlformats.org/officeDocument/2006/relationships/image" Target="../media/image2671.png"/><Relationship Id="rId12" Type="http://schemas.openxmlformats.org/officeDocument/2006/relationships/customXml" Target="../ink/ink151.xml"/><Relationship Id="rId2" Type="http://schemas.openxmlformats.org/officeDocument/2006/relationships/notesSlide" Target="../notesSlides/notesSlide51.xml"/><Relationship Id="rId1" Type="http://schemas.openxmlformats.org/officeDocument/2006/relationships/slideLayout" Target="../slideLayouts/slideLayout7.xml"/><Relationship Id="rId6" Type="http://schemas.openxmlformats.org/officeDocument/2006/relationships/customXml" Target="../ink/ink148.xml"/><Relationship Id="rId11" Type="http://schemas.openxmlformats.org/officeDocument/2006/relationships/image" Target="../media/image269.png"/><Relationship Id="rId5" Type="http://schemas.openxmlformats.org/officeDocument/2006/relationships/image" Target="../media/image2660.png"/><Relationship Id="rId15" Type="http://schemas.openxmlformats.org/officeDocument/2006/relationships/image" Target="../media/image271.png"/><Relationship Id="rId10" Type="http://schemas.openxmlformats.org/officeDocument/2006/relationships/customXml" Target="../ink/ink150.xml"/><Relationship Id="rId4" Type="http://schemas.openxmlformats.org/officeDocument/2006/relationships/customXml" Target="../ink/ink147.xml"/><Relationship Id="rId9" Type="http://schemas.openxmlformats.org/officeDocument/2006/relationships/image" Target="../media/image2681.png"/><Relationship Id="rId14" Type="http://schemas.openxmlformats.org/officeDocument/2006/relationships/customXml" Target="../ink/ink152.xml"/></Relationships>
</file>

<file path=ppt/slides/_rels/slide52.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customXml" Target="../ink/ink158.xml"/><Relationship Id="rId3" Type="http://schemas.openxmlformats.org/officeDocument/2006/relationships/customXml" Target="../ink/ink153.xml"/><Relationship Id="rId7" Type="http://schemas.openxmlformats.org/officeDocument/2006/relationships/customXml" Target="../ink/ink155.xml"/><Relationship Id="rId12" Type="http://schemas.openxmlformats.org/officeDocument/2006/relationships/image" Target="../media/image63.png"/><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image" Target="../media/image690.png"/><Relationship Id="rId11" Type="http://schemas.openxmlformats.org/officeDocument/2006/relationships/customXml" Target="../ink/ink157.xml"/><Relationship Id="rId5" Type="http://schemas.openxmlformats.org/officeDocument/2006/relationships/customXml" Target="../ink/ink154.xml"/><Relationship Id="rId10" Type="http://schemas.openxmlformats.org/officeDocument/2006/relationships/image" Target="../media/image70.png"/><Relationship Id="rId4" Type="http://schemas.openxmlformats.org/officeDocument/2006/relationships/image" Target="../media/image591.png"/><Relationship Id="rId9" Type="http://schemas.openxmlformats.org/officeDocument/2006/relationships/customXml" Target="../ink/ink156.xml"/><Relationship Id="rId14" Type="http://schemas.openxmlformats.org/officeDocument/2006/relationships/image" Target="../media/image71.png"/></Relationships>
</file>

<file path=ppt/slides/_rels/slide53.xml.rels><?xml version="1.0" encoding="UTF-8" standalone="yes"?>
<Relationships xmlns="http://schemas.openxmlformats.org/package/2006/relationships"><Relationship Id="rId8" Type="http://schemas.openxmlformats.org/officeDocument/2006/relationships/customXml" Target="../ink/ink161.xml"/><Relationship Id="rId13" Type="http://schemas.openxmlformats.org/officeDocument/2006/relationships/image" Target="../media/image620.png"/><Relationship Id="rId18" Type="http://schemas.openxmlformats.org/officeDocument/2006/relationships/customXml" Target="../ink/ink166.xml"/><Relationship Id="rId3" Type="http://schemas.openxmlformats.org/officeDocument/2006/relationships/image" Target="../media/image69.png"/><Relationship Id="rId7" Type="http://schemas.openxmlformats.org/officeDocument/2006/relationships/image" Target="../media/image590.png"/><Relationship Id="rId12" Type="http://schemas.openxmlformats.org/officeDocument/2006/relationships/customXml" Target="../ink/ink163.xml"/><Relationship Id="rId17" Type="http://schemas.openxmlformats.org/officeDocument/2006/relationships/image" Target="../media/image640.png"/><Relationship Id="rId2" Type="http://schemas.openxmlformats.org/officeDocument/2006/relationships/notesSlide" Target="../notesSlides/notesSlide53.xml"/><Relationship Id="rId16" Type="http://schemas.openxmlformats.org/officeDocument/2006/relationships/customXml" Target="../ink/ink165.xml"/><Relationship Id="rId1" Type="http://schemas.openxmlformats.org/officeDocument/2006/relationships/slideLayout" Target="../slideLayouts/slideLayout7.xml"/><Relationship Id="rId6" Type="http://schemas.openxmlformats.org/officeDocument/2006/relationships/customXml" Target="../ink/ink160.xml"/><Relationship Id="rId11" Type="http://schemas.openxmlformats.org/officeDocument/2006/relationships/image" Target="../media/image610.png"/><Relationship Id="rId5" Type="http://schemas.openxmlformats.org/officeDocument/2006/relationships/image" Target="../media/image73.png"/><Relationship Id="rId15" Type="http://schemas.openxmlformats.org/officeDocument/2006/relationships/image" Target="../media/image630.png"/><Relationship Id="rId10" Type="http://schemas.openxmlformats.org/officeDocument/2006/relationships/customXml" Target="../ink/ink162.xml"/><Relationship Id="rId19" Type="http://schemas.openxmlformats.org/officeDocument/2006/relationships/image" Target="../media/image65.png"/><Relationship Id="rId4" Type="http://schemas.openxmlformats.org/officeDocument/2006/relationships/customXml" Target="../ink/ink159.xml"/><Relationship Id="rId9" Type="http://schemas.openxmlformats.org/officeDocument/2006/relationships/image" Target="../media/image600.png"/><Relationship Id="rId14" Type="http://schemas.openxmlformats.org/officeDocument/2006/relationships/customXml" Target="../ink/ink164.xml"/></Relationships>
</file>

<file path=ppt/slides/_rels/slide54.xml.rels><?xml version="1.0" encoding="UTF-8" standalone="yes"?>
<Relationships xmlns="http://schemas.openxmlformats.org/package/2006/relationships"><Relationship Id="rId3" Type="http://schemas.openxmlformats.org/officeDocument/2006/relationships/customXml" Target="../ink/ink167.xml"/><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239.png"/></Relationships>
</file>

<file path=ppt/slides/_rels/slide55.xml.rels><?xml version="1.0" encoding="UTF-8" standalone="yes"?>
<Relationships xmlns="http://schemas.openxmlformats.org/package/2006/relationships"><Relationship Id="rId3" Type="http://schemas.openxmlformats.org/officeDocument/2006/relationships/customXml" Target="../ink/ink168.xml"/><Relationship Id="rId2" Type="http://schemas.openxmlformats.org/officeDocument/2006/relationships/notesSlide" Target="../notesSlides/notesSlide55.xml"/><Relationship Id="rId1" Type="http://schemas.openxmlformats.org/officeDocument/2006/relationships/slideLayout" Target="../slideLayouts/slideLayout7.xml"/><Relationship Id="rId5" Type="http://schemas.openxmlformats.org/officeDocument/2006/relationships/customXml" Target="../ink/ink169.xml"/><Relationship Id="rId4" Type="http://schemas.openxmlformats.org/officeDocument/2006/relationships/image" Target="../media/image242.png"/></Relationships>
</file>

<file path=ppt/slides/_rels/slide56.xml.rels><?xml version="1.0" encoding="UTF-8" standalone="yes"?>
<Relationships xmlns="http://schemas.openxmlformats.org/package/2006/relationships"><Relationship Id="rId8" Type="http://schemas.openxmlformats.org/officeDocument/2006/relationships/customXml" Target="../ink/ink172.xml"/><Relationship Id="rId3" Type="http://schemas.openxmlformats.org/officeDocument/2006/relationships/image" Target="../media/image72.png"/><Relationship Id="rId7" Type="http://schemas.openxmlformats.org/officeDocument/2006/relationships/image" Target="../media/image2451.png"/><Relationship Id="rId2" Type="http://schemas.openxmlformats.org/officeDocument/2006/relationships/notesSlide" Target="../notesSlides/notesSlide56.xml"/><Relationship Id="rId1" Type="http://schemas.openxmlformats.org/officeDocument/2006/relationships/slideLayout" Target="../slideLayouts/slideLayout7.xml"/><Relationship Id="rId6" Type="http://schemas.openxmlformats.org/officeDocument/2006/relationships/customXml" Target="../ink/ink171.xml"/><Relationship Id="rId11" Type="http://schemas.openxmlformats.org/officeDocument/2006/relationships/image" Target="../media/image2471.png"/><Relationship Id="rId5" Type="http://schemas.openxmlformats.org/officeDocument/2006/relationships/image" Target="../media/image273.png"/><Relationship Id="rId10" Type="http://schemas.openxmlformats.org/officeDocument/2006/relationships/customXml" Target="../ink/ink173.xml"/><Relationship Id="rId4" Type="http://schemas.openxmlformats.org/officeDocument/2006/relationships/customXml" Target="../ink/ink170.xml"/><Relationship Id="rId9" Type="http://schemas.openxmlformats.org/officeDocument/2006/relationships/image" Target="../media/image2461.png"/></Relationships>
</file>

<file path=ppt/slides/_rels/slide57.xml.rels><?xml version="1.0" encoding="UTF-8" standalone="yes"?>
<Relationships xmlns="http://schemas.openxmlformats.org/package/2006/relationships"><Relationship Id="rId3" Type="http://schemas.openxmlformats.org/officeDocument/2006/relationships/customXml" Target="../ink/ink174.xml"/><Relationship Id="rId2" Type="http://schemas.openxmlformats.org/officeDocument/2006/relationships/notesSlide" Target="../notesSlides/notesSlide57.xml"/><Relationship Id="rId1" Type="http://schemas.openxmlformats.org/officeDocument/2006/relationships/slideLayout" Target="../slideLayouts/slideLayout7.xml"/><Relationship Id="rId6" Type="http://schemas.openxmlformats.org/officeDocument/2006/relationships/image" Target="../media/image233.png"/><Relationship Id="rId5" Type="http://schemas.openxmlformats.org/officeDocument/2006/relationships/customXml" Target="../ink/ink175.xml"/><Relationship Id="rId4" Type="http://schemas.openxmlformats.org/officeDocument/2006/relationships/image" Target="../media/image480.png"/></Relationships>
</file>

<file path=ppt/slides/_rels/slide58.xml.rels><?xml version="1.0" encoding="UTF-8" standalone="yes"?>
<Relationships xmlns="http://schemas.openxmlformats.org/package/2006/relationships"><Relationship Id="rId8" Type="http://schemas.openxmlformats.org/officeDocument/2006/relationships/customXml" Target="../ink/ink178.xml"/><Relationship Id="rId13" Type="http://schemas.openxmlformats.org/officeDocument/2006/relationships/image" Target="../media/image270.png"/><Relationship Id="rId3" Type="http://schemas.openxmlformats.org/officeDocument/2006/relationships/image" Target="../media/image74.png"/><Relationship Id="rId7" Type="http://schemas.openxmlformats.org/officeDocument/2006/relationships/image" Target="../media/image275.png"/><Relationship Id="rId12" Type="http://schemas.openxmlformats.org/officeDocument/2006/relationships/customXml" Target="../ink/ink180.xml"/><Relationship Id="rId2" Type="http://schemas.openxmlformats.org/officeDocument/2006/relationships/notesSlide" Target="../notesSlides/notesSlide58.xml"/><Relationship Id="rId1" Type="http://schemas.openxmlformats.org/officeDocument/2006/relationships/slideLayout" Target="../slideLayouts/slideLayout7.xml"/><Relationship Id="rId6" Type="http://schemas.openxmlformats.org/officeDocument/2006/relationships/customXml" Target="../ink/ink177.xml"/><Relationship Id="rId11" Type="http://schemas.openxmlformats.org/officeDocument/2006/relationships/image" Target="../media/image269.png"/><Relationship Id="rId5" Type="http://schemas.openxmlformats.org/officeDocument/2006/relationships/image" Target="../media/image2491.png"/><Relationship Id="rId15" Type="http://schemas.openxmlformats.org/officeDocument/2006/relationships/image" Target="../media/image271.png"/><Relationship Id="rId10" Type="http://schemas.openxmlformats.org/officeDocument/2006/relationships/customXml" Target="../ink/ink179.xml"/><Relationship Id="rId4" Type="http://schemas.openxmlformats.org/officeDocument/2006/relationships/customXml" Target="../ink/ink176.xml"/><Relationship Id="rId9" Type="http://schemas.openxmlformats.org/officeDocument/2006/relationships/image" Target="../media/image2532.png"/><Relationship Id="rId14" Type="http://schemas.openxmlformats.org/officeDocument/2006/relationships/customXml" Target="../ink/ink181.xml"/></Relationships>
</file>

<file path=ppt/slides/_rels/slide59.xml.rels><?xml version="1.0" encoding="UTF-8" standalone="yes"?>
<Relationships xmlns="http://schemas.openxmlformats.org/package/2006/relationships"><Relationship Id="rId8" Type="http://schemas.openxmlformats.org/officeDocument/2006/relationships/customXml" Target="../ink/ink185.xml"/><Relationship Id="rId13" Type="http://schemas.openxmlformats.org/officeDocument/2006/relationships/image" Target="../media/image63.png"/><Relationship Id="rId3" Type="http://schemas.openxmlformats.org/officeDocument/2006/relationships/customXml" Target="../ink/ink182.xml"/><Relationship Id="rId7" Type="http://schemas.openxmlformats.org/officeDocument/2006/relationships/image" Target="../media/image60.png"/><Relationship Id="rId12" Type="http://schemas.openxmlformats.org/officeDocument/2006/relationships/customXml" Target="../ink/ink187.xml"/><Relationship Id="rId2" Type="http://schemas.openxmlformats.org/officeDocument/2006/relationships/notesSlide" Target="../notesSlides/notesSlide59.xml"/><Relationship Id="rId1" Type="http://schemas.openxmlformats.org/officeDocument/2006/relationships/slideLayout" Target="../slideLayouts/slideLayout7.xml"/><Relationship Id="rId6" Type="http://schemas.openxmlformats.org/officeDocument/2006/relationships/customXml" Target="../ink/ink184.xml"/><Relationship Id="rId11" Type="http://schemas.openxmlformats.org/officeDocument/2006/relationships/image" Target="../media/image62.png"/><Relationship Id="rId5" Type="http://schemas.openxmlformats.org/officeDocument/2006/relationships/customXml" Target="../ink/ink183.xml"/><Relationship Id="rId10" Type="http://schemas.openxmlformats.org/officeDocument/2006/relationships/customXml" Target="../ink/ink186.xml"/><Relationship Id="rId4" Type="http://schemas.openxmlformats.org/officeDocument/2006/relationships/image" Target="../media/image591.png"/><Relationship Id="rId9" Type="http://schemas.openxmlformats.org/officeDocument/2006/relationships/image" Target="../media/image61.png"/></Relationships>
</file>

<file path=ppt/slides/_rels/slide6.xml.rels><?xml version="1.0" encoding="UTF-8" standalone="yes"?>
<Relationships xmlns="http://schemas.openxmlformats.org/package/2006/relationships"><Relationship Id="rId8" Type="http://schemas.openxmlformats.org/officeDocument/2006/relationships/customXml" Target="../ink/ink27.xml"/><Relationship Id="rId3" Type="http://schemas.openxmlformats.org/officeDocument/2006/relationships/customXml" Target="../ink/ink23.xml"/><Relationship Id="rId7" Type="http://schemas.openxmlformats.org/officeDocument/2006/relationships/customXml" Target="../ink/ink26.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customXml" Target="../ink/ink25.xml"/><Relationship Id="rId5" Type="http://schemas.openxmlformats.org/officeDocument/2006/relationships/customXml" Target="../ink/ink24.xml"/><Relationship Id="rId10" Type="http://schemas.openxmlformats.org/officeDocument/2006/relationships/customXml" Target="../ink/ink28.xml"/><Relationship Id="rId4" Type="http://schemas.openxmlformats.org/officeDocument/2006/relationships/image" Target="../media/image2.png"/><Relationship Id="rId9" Type="http://schemas.openxmlformats.org/officeDocument/2006/relationships/image" Target="../media/image1110.png"/></Relationships>
</file>

<file path=ppt/slides/_rels/slide60.xml.rels><?xml version="1.0" encoding="UTF-8" standalone="yes"?>
<Relationships xmlns="http://schemas.openxmlformats.org/package/2006/relationships"><Relationship Id="rId8" Type="http://schemas.openxmlformats.org/officeDocument/2006/relationships/customXml" Target="../ink/ink190.xml"/><Relationship Id="rId13" Type="http://schemas.openxmlformats.org/officeDocument/2006/relationships/image" Target="../media/image620.png"/><Relationship Id="rId18" Type="http://schemas.openxmlformats.org/officeDocument/2006/relationships/customXml" Target="../ink/ink195.xml"/><Relationship Id="rId3" Type="http://schemas.openxmlformats.org/officeDocument/2006/relationships/image" Target="../media/image74.png"/><Relationship Id="rId7" Type="http://schemas.openxmlformats.org/officeDocument/2006/relationships/image" Target="../media/image590.png"/><Relationship Id="rId12" Type="http://schemas.openxmlformats.org/officeDocument/2006/relationships/customXml" Target="../ink/ink192.xml"/><Relationship Id="rId17" Type="http://schemas.openxmlformats.org/officeDocument/2006/relationships/image" Target="../media/image640.png"/><Relationship Id="rId2" Type="http://schemas.openxmlformats.org/officeDocument/2006/relationships/notesSlide" Target="../notesSlides/notesSlide60.xml"/><Relationship Id="rId16" Type="http://schemas.openxmlformats.org/officeDocument/2006/relationships/customXml" Target="../ink/ink194.xml"/><Relationship Id="rId1" Type="http://schemas.openxmlformats.org/officeDocument/2006/relationships/slideLayout" Target="../slideLayouts/slideLayout7.xml"/><Relationship Id="rId6" Type="http://schemas.openxmlformats.org/officeDocument/2006/relationships/customXml" Target="../ink/ink189.xml"/><Relationship Id="rId11" Type="http://schemas.openxmlformats.org/officeDocument/2006/relationships/image" Target="../media/image610.png"/><Relationship Id="rId5" Type="http://schemas.openxmlformats.org/officeDocument/2006/relationships/image" Target="../media/image76.png"/><Relationship Id="rId15" Type="http://schemas.openxmlformats.org/officeDocument/2006/relationships/image" Target="../media/image630.png"/><Relationship Id="rId10" Type="http://schemas.openxmlformats.org/officeDocument/2006/relationships/customXml" Target="../ink/ink191.xml"/><Relationship Id="rId19" Type="http://schemas.openxmlformats.org/officeDocument/2006/relationships/image" Target="../media/image65.png"/><Relationship Id="rId4" Type="http://schemas.openxmlformats.org/officeDocument/2006/relationships/customXml" Target="../ink/ink188.xml"/><Relationship Id="rId9" Type="http://schemas.openxmlformats.org/officeDocument/2006/relationships/image" Target="../media/image600.png"/><Relationship Id="rId14" Type="http://schemas.openxmlformats.org/officeDocument/2006/relationships/customXml" Target="../ink/ink193.xml"/></Relationships>
</file>

<file path=ppt/slides/_rels/slide61.xml.rels><?xml version="1.0" encoding="UTF-8" standalone="yes"?>
<Relationships xmlns="http://schemas.openxmlformats.org/package/2006/relationships"><Relationship Id="rId3" Type="http://schemas.openxmlformats.org/officeDocument/2006/relationships/customXml" Target="../ink/ink196.xml"/><Relationship Id="rId2" Type="http://schemas.openxmlformats.org/officeDocument/2006/relationships/notesSlide" Target="../notesSlides/notesSlide61.xml"/><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62.xml.rels><?xml version="1.0" encoding="UTF-8" standalone="yes"?>
<Relationships xmlns="http://schemas.openxmlformats.org/package/2006/relationships"><Relationship Id="rId8" Type="http://schemas.openxmlformats.org/officeDocument/2006/relationships/customXml" Target="../ink/ink199.xml"/><Relationship Id="rId3" Type="http://schemas.openxmlformats.org/officeDocument/2006/relationships/image" Target="../media/image75.png"/><Relationship Id="rId7" Type="http://schemas.openxmlformats.org/officeDocument/2006/relationships/image" Target="../media/image80.png"/><Relationship Id="rId2" Type="http://schemas.openxmlformats.org/officeDocument/2006/relationships/notesSlide" Target="../notesSlides/notesSlide62.xml"/><Relationship Id="rId1" Type="http://schemas.openxmlformats.org/officeDocument/2006/relationships/slideLayout" Target="../slideLayouts/slideLayout7.xml"/><Relationship Id="rId6" Type="http://schemas.openxmlformats.org/officeDocument/2006/relationships/customXml" Target="../ink/ink198.xml"/><Relationship Id="rId11" Type="http://schemas.openxmlformats.org/officeDocument/2006/relationships/image" Target="../media/image82.png"/><Relationship Id="rId5" Type="http://schemas.openxmlformats.org/officeDocument/2006/relationships/image" Target="../media/image79.png"/><Relationship Id="rId10" Type="http://schemas.openxmlformats.org/officeDocument/2006/relationships/customXml" Target="../ink/ink200.xml"/><Relationship Id="rId4" Type="http://schemas.openxmlformats.org/officeDocument/2006/relationships/customXml" Target="../ink/ink197.xml"/><Relationship Id="rId9" Type="http://schemas.openxmlformats.org/officeDocument/2006/relationships/image" Target="../media/image81.png"/></Relationships>
</file>

<file path=ppt/slides/_rels/slide63.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customXml" Target="../ink/ink201.xml"/><Relationship Id="rId7" Type="http://schemas.openxmlformats.org/officeDocument/2006/relationships/customXml" Target="../ink/ink203.xml"/><Relationship Id="rId2" Type="http://schemas.openxmlformats.org/officeDocument/2006/relationships/notesSlide" Target="../notesSlides/notesSlide63.xml"/><Relationship Id="rId1" Type="http://schemas.openxmlformats.org/officeDocument/2006/relationships/slideLayout" Target="../slideLayouts/slideLayout7.xml"/><Relationship Id="rId6" Type="http://schemas.openxmlformats.org/officeDocument/2006/relationships/image" Target="../media/image83.png"/><Relationship Id="rId5" Type="http://schemas.openxmlformats.org/officeDocument/2006/relationships/customXml" Target="../ink/ink202.xml"/><Relationship Id="rId10" Type="http://schemas.openxmlformats.org/officeDocument/2006/relationships/image" Target="../media/image85.png"/><Relationship Id="rId4" Type="http://schemas.openxmlformats.org/officeDocument/2006/relationships/image" Target="../media/image77.png"/><Relationship Id="rId9" Type="http://schemas.openxmlformats.org/officeDocument/2006/relationships/customXml" Target="../ink/ink204.xml"/></Relationships>
</file>

<file path=ppt/slides/_rels/slide64.xml.rels><?xml version="1.0" encoding="UTF-8" standalone="yes"?>
<Relationships xmlns="http://schemas.openxmlformats.org/package/2006/relationships"><Relationship Id="rId8" Type="http://schemas.openxmlformats.org/officeDocument/2006/relationships/customXml" Target="../ink/ink207.xml"/><Relationship Id="rId3" Type="http://schemas.openxmlformats.org/officeDocument/2006/relationships/image" Target="../media/image78.png"/><Relationship Id="rId7" Type="http://schemas.openxmlformats.org/officeDocument/2006/relationships/image" Target="../media/image80.png"/><Relationship Id="rId2" Type="http://schemas.openxmlformats.org/officeDocument/2006/relationships/notesSlide" Target="../notesSlides/notesSlide64.xml"/><Relationship Id="rId1" Type="http://schemas.openxmlformats.org/officeDocument/2006/relationships/slideLayout" Target="../slideLayouts/slideLayout7.xml"/><Relationship Id="rId6" Type="http://schemas.openxmlformats.org/officeDocument/2006/relationships/customXml" Target="../ink/ink206.xml"/><Relationship Id="rId11" Type="http://schemas.openxmlformats.org/officeDocument/2006/relationships/image" Target="../media/image82.png"/><Relationship Id="rId5" Type="http://schemas.openxmlformats.org/officeDocument/2006/relationships/image" Target="../media/image79.png"/><Relationship Id="rId10" Type="http://schemas.openxmlformats.org/officeDocument/2006/relationships/customXml" Target="../ink/ink208.xml"/><Relationship Id="rId4" Type="http://schemas.openxmlformats.org/officeDocument/2006/relationships/customXml" Target="../ink/ink205.xml"/><Relationship Id="rId9" Type="http://schemas.openxmlformats.org/officeDocument/2006/relationships/image" Target="../media/image81.png"/></Relationships>
</file>

<file path=ppt/slides/_rels/slide65.xml.rels><?xml version="1.0" encoding="UTF-8" standalone="yes"?>
<Relationships xmlns="http://schemas.openxmlformats.org/package/2006/relationships"><Relationship Id="rId8" Type="http://schemas.openxmlformats.org/officeDocument/2006/relationships/customXml" Target="../ink/ink212.xml"/><Relationship Id="rId3" Type="http://schemas.openxmlformats.org/officeDocument/2006/relationships/customXml" Target="../ink/ink209.xml"/><Relationship Id="rId7" Type="http://schemas.openxmlformats.org/officeDocument/2006/relationships/customXml" Target="../ink/ink211.xml"/><Relationship Id="rId2" Type="http://schemas.openxmlformats.org/officeDocument/2006/relationships/notesSlide" Target="../notesSlides/notesSlide65.xml"/><Relationship Id="rId1" Type="http://schemas.openxmlformats.org/officeDocument/2006/relationships/slideLayout" Target="../slideLayouts/slideLayout7.xml"/><Relationship Id="rId6" Type="http://schemas.openxmlformats.org/officeDocument/2006/relationships/image" Target="../media/image87.png"/><Relationship Id="rId5" Type="http://schemas.openxmlformats.org/officeDocument/2006/relationships/customXml" Target="../ink/ink210.xml"/><Relationship Id="rId4" Type="http://schemas.openxmlformats.org/officeDocument/2006/relationships/image" Target="../media/image86.png"/></Relationships>
</file>

<file path=ppt/slides/_rels/slide66.xml.rels><?xml version="1.0" encoding="UTF-8" standalone="yes"?>
<Relationships xmlns="http://schemas.openxmlformats.org/package/2006/relationships"><Relationship Id="rId8" Type="http://schemas.openxmlformats.org/officeDocument/2006/relationships/image" Target="../media/image1921.png"/><Relationship Id="rId13" Type="http://schemas.openxmlformats.org/officeDocument/2006/relationships/customXml" Target="../ink/ink217.xml"/><Relationship Id="rId3" Type="http://schemas.openxmlformats.org/officeDocument/2006/relationships/customXml" Target="../ink/ink213.xml"/><Relationship Id="rId7" Type="http://schemas.openxmlformats.org/officeDocument/2006/relationships/customXml" Target="../ink/ink215.xml"/><Relationship Id="rId12" Type="http://schemas.openxmlformats.org/officeDocument/2006/relationships/image" Target="../media/image89.png"/><Relationship Id="rId2" Type="http://schemas.openxmlformats.org/officeDocument/2006/relationships/notesSlide" Target="../notesSlides/notesSlide66.xml"/><Relationship Id="rId1" Type="http://schemas.openxmlformats.org/officeDocument/2006/relationships/slideLayout" Target="../slideLayouts/slideLayout7.xml"/><Relationship Id="rId6" Type="http://schemas.openxmlformats.org/officeDocument/2006/relationships/image" Target="../media/image1780.png"/><Relationship Id="rId11" Type="http://schemas.openxmlformats.org/officeDocument/2006/relationships/image" Target="../media/image88.png"/><Relationship Id="rId5" Type="http://schemas.openxmlformats.org/officeDocument/2006/relationships/customXml" Target="../ink/ink214.xml"/><Relationship Id="rId10" Type="http://schemas.openxmlformats.org/officeDocument/2006/relationships/image" Target="../media/image770.png"/><Relationship Id="rId4" Type="http://schemas.openxmlformats.org/officeDocument/2006/relationships/image" Target="../media/image1770.png"/><Relationship Id="rId9" Type="http://schemas.openxmlformats.org/officeDocument/2006/relationships/customXml" Target="../ink/ink216.xml"/><Relationship Id="rId14" Type="http://schemas.openxmlformats.org/officeDocument/2006/relationships/image" Target="../media/image800.png"/></Relationships>
</file>

<file path=ppt/slides/_rels/slide67.xml.rels><?xml version="1.0" encoding="UTF-8" standalone="yes"?>
<Relationships xmlns="http://schemas.openxmlformats.org/package/2006/relationships"><Relationship Id="rId8" Type="http://schemas.openxmlformats.org/officeDocument/2006/relationships/image" Target="../media/image780.png"/><Relationship Id="rId3" Type="http://schemas.openxmlformats.org/officeDocument/2006/relationships/customXml" Target="../ink/ink218.xml"/><Relationship Id="rId7" Type="http://schemas.openxmlformats.org/officeDocument/2006/relationships/customXml" Target="../ink/ink220.xml"/><Relationship Id="rId2" Type="http://schemas.openxmlformats.org/officeDocument/2006/relationships/notesSlide" Target="../notesSlides/notesSlide67.xml"/><Relationship Id="rId1" Type="http://schemas.openxmlformats.org/officeDocument/2006/relationships/slideLayout" Target="../slideLayouts/slideLayout7.xml"/><Relationship Id="rId6" Type="http://schemas.openxmlformats.org/officeDocument/2006/relationships/image" Target="../media/image17800.png"/><Relationship Id="rId5" Type="http://schemas.openxmlformats.org/officeDocument/2006/relationships/customXml" Target="../ink/ink219.xml"/><Relationship Id="rId4" Type="http://schemas.openxmlformats.org/officeDocument/2006/relationships/image" Target="../media/image17700.png"/><Relationship Id="rId9" Type="http://schemas.openxmlformats.org/officeDocument/2006/relationships/customXml" Target="../ink/ink221.xml"/></Relationships>
</file>

<file path=ppt/slides/_rels/slide68.xml.rels><?xml version="1.0" encoding="UTF-8" standalone="yes"?>
<Relationships xmlns="http://schemas.openxmlformats.org/package/2006/relationships"><Relationship Id="rId8" Type="http://schemas.openxmlformats.org/officeDocument/2006/relationships/image" Target="../media/image1951.png"/><Relationship Id="rId13" Type="http://schemas.openxmlformats.org/officeDocument/2006/relationships/image" Target="../media/image91.png"/><Relationship Id="rId3" Type="http://schemas.openxmlformats.org/officeDocument/2006/relationships/customXml" Target="../ink/ink222.xml"/><Relationship Id="rId7" Type="http://schemas.openxmlformats.org/officeDocument/2006/relationships/customXml" Target="../ink/ink224.xml"/><Relationship Id="rId12" Type="http://schemas.openxmlformats.org/officeDocument/2006/relationships/image" Target="../media/image1970.png"/><Relationship Id="rId2" Type="http://schemas.openxmlformats.org/officeDocument/2006/relationships/notesSlide" Target="../notesSlides/notesSlide68.xml"/><Relationship Id="rId1" Type="http://schemas.openxmlformats.org/officeDocument/2006/relationships/slideLayout" Target="../slideLayouts/slideLayout7.xml"/><Relationship Id="rId6" Type="http://schemas.openxmlformats.org/officeDocument/2006/relationships/image" Target="../media/image1780.png"/><Relationship Id="rId11" Type="http://schemas.openxmlformats.org/officeDocument/2006/relationships/customXml" Target="../ink/ink226.xml"/><Relationship Id="rId5" Type="http://schemas.openxmlformats.org/officeDocument/2006/relationships/customXml" Target="../ink/ink223.xml"/><Relationship Id="rId10" Type="http://schemas.openxmlformats.org/officeDocument/2006/relationships/image" Target="../media/image90.png"/><Relationship Id="rId4" Type="http://schemas.openxmlformats.org/officeDocument/2006/relationships/image" Target="../media/image1770.png"/><Relationship Id="rId9" Type="http://schemas.openxmlformats.org/officeDocument/2006/relationships/customXml" Target="../ink/ink225.xml"/><Relationship Id="rId14" Type="http://schemas.openxmlformats.org/officeDocument/2006/relationships/image" Target="../media/image92.png"/></Relationships>
</file>

<file path=ppt/slides/_rels/slide69.xml.rels><?xml version="1.0" encoding="UTF-8" standalone="yes"?>
<Relationships xmlns="http://schemas.openxmlformats.org/package/2006/relationships"><Relationship Id="rId8" Type="http://schemas.openxmlformats.org/officeDocument/2006/relationships/image" Target="../media/image2300.png"/><Relationship Id="rId13" Type="http://schemas.openxmlformats.org/officeDocument/2006/relationships/image" Target="../media/image2330.png"/><Relationship Id="rId3" Type="http://schemas.openxmlformats.org/officeDocument/2006/relationships/customXml" Target="../ink/ink227.xml"/><Relationship Id="rId7" Type="http://schemas.openxmlformats.org/officeDocument/2006/relationships/customXml" Target="../ink/ink229.xml"/><Relationship Id="rId12" Type="http://schemas.openxmlformats.org/officeDocument/2006/relationships/customXml" Target="../ink/ink231.xml"/><Relationship Id="rId17" Type="http://schemas.openxmlformats.org/officeDocument/2006/relationships/image" Target="../media/image96.png"/><Relationship Id="rId2" Type="http://schemas.openxmlformats.org/officeDocument/2006/relationships/notesSlide" Target="../notesSlides/notesSlide69.xml"/><Relationship Id="rId16" Type="http://schemas.openxmlformats.org/officeDocument/2006/relationships/image" Target="../media/image95.png"/><Relationship Id="rId1" Type="http://schemas.openxmlformats.org/officeDocument/2006/relationships/slideLayout" Target="../slideLayouts/slideLayout7.xml"/><Relationship Id="rId6" Type="http://schemas.openxmlformats.org/officeDocument/2006/relationships/image" Target="../media/image1780.png"/><Relationship Id="rId11" Type="http://schemas.openxmlformats.org/officeDocument/2006/relationships/image" Target="../media/image94.png"/><Relationship Id="rId5" Type="http://schemas.openxmlformats.org/officeDocument/2006/relationships/customXml" Target="../ink/ink228.xml"/><Relationship Id="rId15" Type="http://schemas.openxmlformats.org/officeDocument/2006/relationships/image" Target="../media/image2341.png"/><Relationship Id="rId10" Type="http://schemas.openxmlformats.org/officeDocument/2006/relationships/image" Target="../media/image93.png"/><Relationship Id="rId4" Type="http://schemas.openxmlformats.org/officeDocument/2006/relationships/image" Target="../media/image1770.png"/><Relationship Id="rId9" Type="http://schemas.openxmlformats.org/officeDocument/2006/relationships/customXml" Target="../ink/ink230.xml"/><Relationship Id="rId14" Type="http://schemas.openxmlformats.org/officeDocument/2006/relationships/customXml" Target="../ink/ink232.xml"/></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0.xml.rels><?xml version="1.0" encoding="UTF-8" standalone="yes"?>
<Relationships xmlns="http://schemas.openxmlformats.org/package/2006/relationships"><Relationship Id="rId3" Type="http://schemas.openxmlformats.org/officeDocument/2006/relationships/customXml" Target="../ink/ink233.xml"/><Relationship Id="rId2" Type="http://schemas.openxmlformats.org/officeDocument/2006/relationships/notesSlide" Target="../notesSlides/notesSlide70.xml"/><Relationship Id="rId1" Type="http://schemas.openxmlformats.org/officeDocument/2006/relationships/slideLayout" Target="../slideLayouts/slideLayout7.xml"/><Relationship Id="rId5" Type="http://schemas.openxmlformats.org/officeDocument/2006/relationships/image" Target="../media/image97.png"/><Relationship Id="rId4" Type="http://schemas.openxmlformats.org/officeDocument/2006/relationships/image" Target="../media/image1930.png"/></Relationships>
</file>

<file path=ppt/slides/_rels/slide71.xml.rels><?xml version="1.0" encoding="UTF-8" standalone="yes"?>
<Relationships xmlns="http://schemas.openxmlformats.org/package/2006/relationships"><Relationship Id="rId3" Type="http://schemas.openxmlformats.org/officeDocument/2006/relationships/customXml" Target="../ink/ink234.xml"/><Relationship Id="rId7" Type="http://schemas.openxmlformats.org/officeDocument/2006/relationships/image" Target="../media/image99.png"/><Relationship Id="rId2" Type="http://schemas.openxmlformats.org/officeDocument/2006/relationships/notesSlide" Target="../notesSlides/notesSlide71.xml"/><Relationship Id="rId1" Type="http://schemas.openxmlformats.org/officeDocument/2006/relationships/slideLayout" Target="../slideLayouts/slideLayout7.xml"/><Relationship Id="rId6" Type="http://schemas.openxmlformats.org/officeDocument/2006/relationships/customXml" Target="../ink/ink236.xml"/><Relationship Id="rId5" Type="http://schemas.openxmlformats.org/officeDocument/2006/relationships/customXml" Target="../ink/ink235.xml"/><Relationship Id="rId4" Type="http://schemas.openxmlformats.org/officeDocument/2006/relationships/image" Target="../media/image98.png"/></Relationships>
</file>

<file path=ppt/slides/_rels/slide72.xml.rels><?xml version="1.0" encoding="UTF-8" standalone="yes"?>
<Relationships xmlns="http://schemas.openxmlformats.org/package/2006/relationships"><Relationship Id="rId3" Type="http://schemas.openxmlformats.org/officeDocument/2006/relationships/customXml" Target="../ink/ink237.xml"/><Relationship Id="rId2" Type="http://schemas.openxmlformats.org/officeDocument/2006/relationships/notesSlide" Target="../notesSlides/notesSlide72.xml"/><Relationship Id="rId1" Type="http://schemas.openxmlformats.org/officeDocument/2006/relationships/slideLayout" Target="../slideLayouts/slideLayout7.xml"/><Relationship Id="rId6" Type="http://schemas.openxmlformats.org/officeDocument/2006/relationships/image" Target="../media/image2480.png"/><Relationship Id="rId5" Type="http://schemas.openxmlformats.org/officeDocument/2006/relationships/customXml" Target="../ink/ink238.xml"/><Relationship Id="rId4" Type="http://schemas.openxmlformats.org/officeDocument/2006/relationships/image" Target="../media/image288.png"/></Relationships>
</file>

<file path=ppt/slides/_rels/slide73.xml.rels><?xml version="1.0" encoding="UTF-8" standalone="yes"?>
<Relationships xmlns="http://schemas.openxmlformats.org/package/2006/relationships"><Relationship Id="rId3" Type="http://schemas.openxmlformats.org/officeDocument/2006/relationships/customXml" Target="../ink/ink239.xml"/><Relationship Id="rId2" Type="http://schemas.openxmlformats.org/officeDocument/2006/relationships/notesSlide" Target="../notesSlides/notesSlide73.xml"/><Relationship Id="rId1" Type="http://schemas.openxmlformats.org/officeDocument/2006/relationships/slideLayout" Target="../slideLayouts/slideLayout7.xml"/><Relationship Id="rId5" Type="http://schemas.openxmlformats.org/officeDocument/2006/relationships/customXml" Target="../ink/ink240.xml"/><Relationship Id="rId4" Type="http://schemas.openxmlformats.org/officeDocument/2006/relationships/image" Target="../media/image2881.png"/></Relationships>
</file>

<file path=ppt/slides/_rels/slide74.xml.rels><?xml version="1.0" encoding="UTF-8" standalone="yes"?>
<Relationships xmlns="http://schemas.openxmlformats.org/package/2006/relationships"><Relationship Id="rId8" Type="http://schemas.openxmlformats.org/officeDocument/2006/relationships/customXml" Target="../ink/ink244.xml"/><Relationship Id="rId3" Type="http://schemas.openxmlformats.org/officeDocument/2006/relationships/customXml" Target="../ink/ink241.xml"/><Relationship Id="rId7" Type="http://schemas.openxmlformats.org/officeDocument/2006/relationships/customXml" Target="../ink/ink243.xml"/><Relationship Id="rId12" Type="http://schemas.openxmlformats.org/officeDocument/2006/relationships/customXml" Target="../ink/ink248.xml"/><Relationship Id="rId2" Type="http://schemas.openxmlformats.org/officeDocument/2006/relationships/notesSlide" Target="../notesSlides/notesSlide74.xml"/><Relationship Id="rId1" Type="http://schemas.openxmlformats.org/officeDocument/2006/relationships/slideLayout" Target="../slideLayouts/slideLayout7.xml"/><Relationship Id="rId6" Type="http://schemas.openxmlformats.org/officeDocument/2006/relationships/image" Target="../media/image289.png"/><Relationship Id="rId11" Type="http://schemas.openxmlformats.org/officeDocument/2006/relationships/customXml" Target="../ink/ink247.xml"/><Relationship Id="rId5" Type="http://schemas.openxmlformats.org/officeDocument/2006/relationships/customXml" Target="../ink/ink242.xml"/><Relationship Id="rId10" Type="http://schemas.openxmlformats.org/officeDocument/2006/relationships/customXml" Target="../ink/ink246.xml"/><Relationship Id="rId4" Type="http://schemas.openxmlformats.org/officeDocument/2006/relationships/image" Target="../media/image2880.png"/><Relationship Id="rId9" Type="http://schemas.openxmlformats.org/officeDocument/2006/relationships/customXml" Target="../ink/ink245.xml"/></Relationships>
</file>

<file path=ppt/slides/_rels/slide75.xml.rels><?xml version="1.0" encoding="UTF-8" standalone="yes"?>
<Relationships xmlns="http://schemas.openxmlformats.org/package/2006/relationships"><Relationship Id="rId8" Type="http://schemas.openxmlformats.org/officeDocument/2006/relationships/customXml" Target="../ink/ink252.xml"/><Relationship Id="rId13" Type="http://schemas.openxmlformats.org/officeDocument/2006/relationships/customXml" Target="../ink/ink257.xml"/><Relationship Id="rId3" Type="http://schemas.openxmlformats.org/officeDocument/2006/relationships/customXml" Target="../ink/ink249.xml"/><Relationship Id="rId7" Type="http://schemas.openxmlformats.org/officeDocument/2006/relationships/customXml" Target="../ink/ink251.xml"/><Relationship Id="rId12" Type="http://schemas.openxmlformats.org/officeDocument/2006/relationships/customXml" Target="../ink/ink256.xml"/><Relationship Id="rId2" Type="http://schemas.openxmlformats.org/officeDocument/2006/relationships/notesSlide" Target="../notesSlides/notesSlide75.xml"/><Relationship Id="rId1" Type="http://schemas.openxmlformats.org/officeDocument/2006/relationships/slideLayout" Target="../slideLayouts/slideLayout7.xml"/><Relationship Id="rId6" Type="http://schemas.openxmlformats.org/officeDocument/2006/relationships/image" Target="../media/image294.png"/><Relationship Id="rId11" Type="http://schemas.openxmlformats.org/officeDocument/2006/relationships/customXml" Target="../ink/ink255.xml"/><Relationship Id="rId5" Type="http://schemas.openxmlformats.org/officeDocument/2006/relationships/customXml" Target="../ink/ink250.xml"/><Relationship Id="rId10" Type="http://schemas.openxmlformats.org/officeDocument/2006/relationships/customXml" Target="../ink/ink254.xml"/><Relationship Id="rId4" Type="http://schemas.openxmlformats.org/officeDocument/2006/relationships/image" Target="../media/image293.png"/><Relationship Id="rId9" Type="http://schemas.openxmlformats.org/officeDocument/2006/relationships/customXml" Target="../ink/ink253.xml"/><Relationship Id="rId14" Type="http://schemas.openxmlformats.org/officeDocument/2006/relationships/image" Target="../media/image295.png"/></Relationships>
</file>

<file path=ppt/slides/_rels/slide76.xml.rels><?xml version="1.0" encoding="UTF-8" standalone="yes"?>
<Relationships xmlns="http://schemas.openxmlformats.org/package/2006/relationships"><Relationship Id="rId8" Type="http://schemas.openxmlformats.org/officeDocument/2006/relationships/customXml" Target="../ink/ink261.xml"/><Relationship Id="rId13" Type="http://schemas.openxmlformats.org/officeDocument/2006/relationships/customXml" Target="../ink/ink266.xml"/><Relationship Id="rId3" Type="http://schemas.openxmlformats.org/officeDocument/2006/relationships/customXml" Target="../ink/ink258.xml"/><Relationship Id="rId7" Type="http://schemas.openxmlformats.org/officeDocument/2006/relationships/customXml" Target="../ink/ink260.xml"/><Relationship Id="rId12" Type="http://schemas.openxmlformats.org/officeDocument/2006/relationships/customXml" Target="../ink/ink265.xml"/><Relationship Id="rId2" Type="http://schemas.openxmlformats.org/officeDocument/2006/relationships/notesSlide" Target="../notesSlides/notesSlide76.xml"/><Relationship Id="rId1" Type="http://schemas.openxmlformats.org/officeDocument/2006/relationships/slideLayout" Target="../slideLayouts/slideLayout7.xml"/><Relationship Id="rId6" Type="http://schemas.openxmlformats.org/officeDocument/2006/relationships/image" Target="../media/image2950.png"/><Relationship Id="rId11" Type="http://schemas.openxmlformats.org/officeDocument/2006/relationships/customXml" Target="../ink/ink264.xml"/><Relationship Id="rId5" Type="http://schemas.openxmlformats.org/officeDocument/2006/relationships/customXml" Target="../ink/ink259.xml"/><Relationship Id="rId15" Type="http://schemas.openxmlformats.org/officeDocument/2006/relationships/customXml" Target="../ink/ink267.xml"/><Relationship Id="rId10" Type="http://schemas.openxmlformats.org/officeDocument/2006/relationships/customXml" Target="../ink/ink263.xml"/><Relationship Id="rId4" Type="http://schemas.openxmlformats.org/officeDocument/2006/relationships/image" Target="../media/image2940.png"/><Relationship Id="rId9" Type="http://schemas.openxmlformats.org/officeDocument/2006/relationships/customXml" Target="../ink/ink262.xml"/><Relationship Id="rId14" Type="http://schemas.openxmlformats.org/officeDocument/2006/relationships/image" Target="../media/image296.png"/></Relationships>
</file>

<file path=ppt/slides/_rels/slide77.xml.rels><?xml version="1.0" encoding="UTF-8" standalone="yes"?>
<Relationships xmlns="http://schemas.openxmlformats.org/package/2006/relationships"><Relationship Id="rId8" Type="http://schemas.openxmlformats.org/officeDocument/2006/relationships/image" Target="../media/image299.png"/><Relationship Id="rId13" Type="http://schemas.openxmlformats.org/officeDocument/2006/relationships/customXml" Target="../ink/ink273.xml"/><Relationship Id="rId3" Type="http://schemas.openxmlformats.org/officeDocument/2006/relationships/customXml" Target="../ink/ink268.xml"/><Relationship Id="rId7" Type="http://schemas.openxmlformats.org/officeDocument/2006/relationships/customXml" Target="../ink/ink270.xml"/><Relationship Id="rId12" Type="http://schemas.openxmlformats.org/officeDocument/2006/relationships/image" Target="../media/image301.png"/><Relationship Id="rId17" Type="http://schemas.openxmlformats.org/officeDocument/2006/relationships/customXml" Target="../ink/ink275.xml"/><Relationship Id="rId2" Type="http://schemas.openxmlformats.org/officeDocument/2006/relationships/notesSlide" Target="../notesSlides/notesSlide77.xml"/><Relationship Id="rId16" Type="http://schemas.openxmlformats.org/officeDocument/2006/relationships/image" Target="../media/image303.png"/><Relationship Id="rId1" Type="http://schemas.openxmlformats.org/officeDocument/2006/relationships/slideLayout" Target="../slideLayouts/slideLayout7.xml"/><Relationship Id="rId6" Type="http://schemas.openxmlformats.org/officeDocument/2006/relationships/image" Target="../media/image298.png"/><Relationship Id="rId11" Type="http://schemas.openxmlformats.org/officeDocument/2006/relationships/customXml" Target="../ink/ink272.xml"/><Relationship Id="rId5" Type="http://schemas.openxmlformats.org/officeDocument/2006/relationships/customXml" Target="../ink/ink269.xml"/><Relationship Id="rId15" Type="http://schemas.openxmlformats.org/officeDocument/2006/relationships/customXml" Target="../ink/ink274.xml"/><Relationship Id="rId10" Type="http://schemas.openxmlformats.org/officeDocument/2006/relationships/image" Target="../media/image300.png"/><Relationship Id="rId4" Type="http://schemas.openxmlformats.org/officeDocument/2006/relationships/image" Target="../media/image297.png"/><Relationship Id="rId9" Type="http://schemas.openxmlformats.org/officeDocument/2006/relationships/customXml" Target="../ink/ink271.xml"/><Relationship Id="rId14" Type="http://schemas.openxmlformats.org/officeDocument/2006/relationships/image" Target="../media/image302.png"/></Relationships>
</file>

<file path=ppt/slides/_rels/slide78.xml.rels><?xml version="1.0" encoding="UTF-8" standalone="yes"?>
<Relationships xmlns="http://schemas.openxmlformats.org/package/2006/relationships"><Relationship Id="rId8" Type="http://schemas.openxmlformats.org/officeDocument/2006/relationships/image" Target="../media/image2631.png"/><Relationship Id="rId3" Type="http://schemas.openxmlformats.org/officeDocument/2006/relationships/customXml" Target="../ink/ink276.xml"/><Relationship Id="rId7" Type="http://schemas.openxmlformats.org/officeDocument/2006/relationships/customXml" Target="../ink/ink278.xml"/><Relationship Id="rId12" Type="http://schemas.openxmlformats.org/officeDocument/2006/relationships/customXml" Target="../ink/ink281.xml"/><Relationship Id="rId2" Type="http://schemas.openxmlformats.org/officeDocument/2006/relationships/notesSlide" Target="../notesSlides/notesSlide78.xml"/><Relationship Id="rId1" Type="http://schemas.openxmlformats.org/officeDocument/2006/relationships/slideLayout" Target="../slideLayouts/slideLayout7.xml"/><Relationship Id="rId6" Type="http://schemas.openxmlformats.org/officeDocument/2006/relationships/image" Target="../media/image2560.png"/><Relationship Id="rId11" Type="http://schemas.openxmlformats.org/officeDocument/2006/relationships/image" Target="../media/image2641.png"/><Relationship Id="rId5" Type="http://schemas.openxmlformats.org/officeDocument/2006/relationships/customXml" Target="../ink/ink277.xml"/><Relationship Id="rId10" Type="http://schemas.openxmlformats.org/officeDocument/2006/relationships/customXml" Target="../ink/ink280.xml"/><Relationship Id="rId4" Type="http://schemas.openxmlformats.org/officeDocument/2006/relationships/image" Target="../media/image2620.png"/><Relationship Id="rId9" Type="http://schemas.openxmlformats.org/officeDocument/2006/relationships/customXml" Target="../ink/ink279.xml"/></Relationships>
</file>

<file path=ppt/slides/_rels/slide79.xml.rels><?xml version="1.0" encoding="UTF-8" standalone="yes"?>
<Relationships xmlns="http://schemas.openxmlformats.org/package/2006/relationships"><Relationship Id="rId3" Type="http://schemas.openxmlformats.org/officeDocument/2006/relationships/customXml" Target="../ink/ink282.xml"/><Relationship Id="rId7" Type="http://schemas.openxmlformats.org/officeDocument/2006/relationships/image" Target="../media/image100.png"/><Relationship Id="rId2" Type="http://schemas.openxmlformats.org/officeDocument/2006/relationships/notesSlide" Target="../notesSlides/notesSlide79.xml"/><Relationship Id="rId1" Type="http://schemas.openxmlformats.org/officeDocument/2006/relationships/slideLayout" Target="../slideLayouts/slideLayout7.xml"/><Relationship Id="rId6" Type="http://schemas.openxmlformats.org/officeDocument/2006/relationships/image" Target="../media/image2640.png"/><Relationship Id="rId5" Type="http://schemas.openxmlformats.org/officeDocument/2006/relationships/customXml" Target="../ink/ink283.xml"/><Relationship Id="rId4" Type="http://schemas.openxmlformats.org/officeDocument/2006/relationships/image" Target="../media/image2630.pn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customXml" Target="../ink/ink29.xml"/><Relationship Id="rId7" Type="http://schemas.openxmlformats.org/officeDocument/2006/relationships/customXml" Target="../ink/ink30.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930.png"/></Relationships>
</file>

<file path=ppt/slides/_rels/slide80.xml.rels><?xml version="1.0" encoding="UTF-8" standalone="yes"?>
<Relationships xmlns="http://schemas.openxmlformats.org/package/2006/relationships"><Relationship Id="rId8" Type="http://schemas.openxmlformats.org/officeDocument/2006/relationships/customXml" Target="../ink/ink286.xml"/><Relationship Id="rId3" Type="http://schemas.openxmlformats.org/officeDocument/2006/relationships/image" Target="../media/image101.png"/><Relationship Id="rId7" Type="http://schemas.openxmlformats.org/officeDocument/2006/relationships/image" Target="../media/image2680.png"/><Relationship Id="rId2" Type="http://schemas.openxmlformats.org/officeDocument/2006/relationships/notesSlide" Target="../notesSlides/notesSlide80.xml"/><Relationship Id="rId1" Type="http://schemas.openxmlformats.org/officeDocument/2006/relationships/slideLayout" Target="../slideLayouts/slideLayout7.xml"/><Relationship Id="rId6" Type="http://schemas.openxmlformats.org/officeDocument/2006/relationships/customXml" Target="../ink/ink285.xml"/><Relationship Id="rId11" Type="http://schemas.openxmlformats.org/officeDocument/2006/relationships/image" Target="../media/image2700.png"/><Relationship Id="rId5" Type="http://schemas.openxmlformats.org/officeDocument/2006/relationships/image" Target="../media/image2930.png"/><Relationship Id="rId10" Type="http://schemas.openxmlformats.org/officeDocument/2006/relationships/customXml" Target="../ink/ink287.xml"/><Relationship Id="rId4" Type="http://schemas.openxmlformats.org/officeDocument/2006/relationships/customXml" Target="../ink/ink284.xml"/><Relationship Id="rId9" Type="http://schemas.openxmlformats.org/officeDocument/2006/relationships/image" Target="../media/image2690.png"/></Relationships>
</file>

<file path=ppt/slides/_rels/slide8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81.xml"/><Relationship Id="rId1" Type="http://schemas.openxmlformats.org/officeDocument/2006/relationships/slideLayout" Target="../slideLayouts/slideLayout7.xml"/><Relationship Id="rId5" Type="http://schemas.openxmlformats.org/officeDocument/2006/relationships/image" Target="../media/image2720.png"/><Relationship Id="rId4" Type="http://schemas.openxmlformats.org/officeDocument/2006/relationships/customXml" Target="../ink/ink288.xml"/></Relationships>
</file>

<file path=ppt/slides/_rels/slide82.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8" Type="http://schemas.openxmlformats.org/officeDocument/2006/relationships/customXml" Target="../ink/ink290.xml"/><Relationship Id="rId3" Type="http://schemas.openxmlformats.org/officeDocument/2006/relationships/customXml" Target="../ink/ink289.xml"/><Relationship Id="rId7" Type="http://schemas.openxmlformats.org/officeDocument/2006/relationships/image" Target="../media/image106.png"/><Relationship Id="rId2" Type="http://schemas.openxmlformats.org/officeDocument/2006/relationships/notesSlide" Target="../notesSlides/notesSlide83.xml"/><Relationship Id="rId1" Type="http://schemas.openxmlformats.org/officeDocument/2006/relationships/slideLayout" Target="../slideLayouts/slideLayout7.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2791.png"/><Relationship Id="rId9" Type="http://schemas.openxmlformats.org/officeDocument/2006/relationships/image" Target="../media/image2850.png"/></Relationships>
</file>

<file path=ppt/slides/_rels/slide84.xml.rels><?xml version="1.0" encoding="UTF-8" standalone="yes"?>
<Relationships xmlns="http://schemas.openxmlformats.org/package/2006/relationships"><Relationship Id="rId8" Type="http://schemas.openxmlformats.org/officeDocument/2006/relationships/image" Target="../media/image109.wmf"/><Relationship Id="rId13" Type="http://schemas.openxmlformats.org/officeDocument/2006/relationships/image" Target="../media/image2770.png"/><Relationship Id="rId18" Type="http://schemas.openxmlformats.org/officeDocument/2006/relationships/customXml" Target="../ink/ink294.xml"/><Relationship Id="rId3" Type="http://schemas.openxmlformats.org/officeDocument/2006/relationships/oleObject" Target="../embeddings/oleObject6.bin"/><Relationship Id="rId7" Type="http://schemas.openxmlformats.org/officeDocument/2006/relationships/oleObject" Target="../embeddings/oleObject8.bin"/><Relationship Id="rId12" Type="http://schemas.openxmlformats.org/officeDocument/2006/relationships/customXml" Target="../ink/ink291.xml"/><Relationship Id="rId17" Type="http://schemas.openxmlformats.org/officeDocument/2006/relationships/image" Target="../media/image2790.png"/><Relationship Id="rId2" Type="http://schemas.openxmlformats.org/officeDocument/2006/relationships/notesSlide" Target="../notesSlides/notesSlide84.xml"/><Relationship Id="rId16" Type="http://schemas.openxmlformats.org/officeDocument/2006/relationships/customXml" Target="../ink/ink293.xml"/><Relationship Id="rId1" Type="http://schemas.openxmlformats.org/officeDocument/2006/relationships/slideLayout" Target="../slideLayouts/slideLayout7.xml"/><Relationship Id="rId6" Type="http://schemas.openxmlformats.org/officeDocument/2006/relationships/image" Target="../media/image108.wmf"/><Relationship Id="rId11" Type="http://schemas.openxmlformats.org/officeDocument/2006/relationships/image" Target="../media/image111.wmf"/><Relationship Id="rId5" Type="http://schemas.openxmlformats.org/officeDocument/2006/relationships/oleObject" Target="../embeddings/oleObject7.bin"/><Relationship Id="rId15" Type="http://schemas.openxmlformats.org/officeDocument/2006/relationships/image" Target="../media/image2780.png"/><Relationship Id="rId10" Type="http://schemas.openxmlformats.org/officeDocument/2006/relationships/oleObject" Target="../embeddings/oleObject9.bin"/><Relationship Id="rId19" Type="http://schemas.openxmlformats.org/officeDocument/2006/relationships/image" Target="../media/image2820.png"/><Relationship Id="rId4" Type="http://schemas.openxmlformats.org/officeDocument/2006/relationships/image" Target="../media/image107.wmf"/><Relationship Id="rId9" Type="http://schemas.openxmlformats.org/officeDocument/2006/relationships/image" Target="../media/image110.png"/><Relationship Id="rId14" Type="http://schemas.openxmlformats.org/officeDocument/2006/relationships/customXml" Target="../ink/ink292.xml"/></Relationships>
</file>

<file path=ppt/slides/_rels/slide85.xml.rels><?xml version="1.0" encoding="UTF-8" standalone="yes"?>
<Relationships xmlns="http://schemas.openxmlformats.org/package/2006/relationships"><Relationship Id="rId8" Type="http://schemas.openxmlformats.org/officeDocument/2006/relationships/image" Target="../media/image321.png"/><Relationship Id="rId3" Type="http://schemas.openxmlformats.org/officeDocument/2006/relationships/image" Target="../media/image112.png"/><Relationship Id="rId7" Type="http://schemas.openxmlformats.org/officeDocument/2006/relationships/customXml" Target="../ink/ink296.xml"/><Relationship Id="rId2" Type="http://schemas.openxmlformats.org/officeDocument/2006/relationships/notesSlide" Target="../notesSlides/notesSlide85.xml"/><Relationship Id="rId1" Type="http://schemas.openxmlformats.org/officeDocument/2006/relationships/slideLayout" Target="../slideLayouts/slideLayout7.xml"/><Relationship Id="rId6" Type="http://schemas.openxmlformats.org/officeDocument/2006/relationships/image" Target="../media/image319.png"/><Relationship Id="rId5" Type="http://schemas.openxmlformats.org/officeDocument/2006/relationships/customXml" Target="../ink/ink295.xml"/><Relationship Id="rId4" Type="http://schemas.openxmlformats.org/officeDocument/2006/relationships/image" Target="../media/image113.png"/></Relationships>
</file>

<file path=ppt/slides/_rels/slide86.xml.rels><?xml version="1.0" encoding="UTF-8" standalone="yes"?>
<Relationships xmlns="http://schemas.openxmlformats.org/package/2006/relationships"><Relationship Id="rId3" Type="http://schemas.openxmlformats.org/officeDocument/2006/relationships/image" Target="../media/image114.png"/><Relationship Id="rId7" Type="http://schemas.openxmlformats.org/officeDocument/2006/relationships/image" Target="../media/image850.png"/><Relationship Id="rId2" Type="http://schemas.openxmlformats.org/officeDocument/2006/relationships/notesSlide" Target="../notesSlides/notesSlide86.xml"/><Relationship Id="rId1" Type="http://schemas.openxmlformats.org/officeDocument/2006/relationships/slideLayout" Target="../slideLayouts/slideLayout7.xml"/><Relationship Id="rId6" Type="http://schemas.openxmlformats.org/officeDocument/2006/relationships/customXml" Target="../ink/ink298.xml"/><Relationship Id="rId5" Type="http://schemas.openxmlformats.org/officeDocument/2006/relationships/image" Target="../media/image840.png"/><Relationship Id="rId4" Type="http://schemas.openxmlformats.org/officeDocument/2006/relationships/customXml" Target="../ink/ink297.xml"/></Relationships>
</file>

<file path=ppt/slides/_rels/slide87.xml.rels><?xml version="1.0" encoding="UTF-8" standalone="yes"?>
<Relationships xmlns="http://schemas.openxmlformats.org/package/2006/relationships"><Relationship Id="rId8" Type="http://schemas.openxmlformats.org/officeDocument/2006/relationships/customXml" Target="../ink/ink301.xml"/><Relationship Id="rId3" Type="http://schemas.openxmlformats.org/officeDocument/2006/relationships/image" Target="../media/image115.png"/><Relationship Id="rId7" Type="http://schemas.openxmlformats.org/officeDocument/2006/relationships/image" Target="../media/image327.png"/><Relationship Id="rId2" Type="http://schemas.openxmlformats.org/officeDocument/2006/relationships/notesSlide" Target="../notesSlides/notesSlide87.xml"/><Relationship Id="rId1" Type="http://schemas.openxmlformats.org/officeDocument/2006/relationships/slideLayout" Target="../slideLayouts/slideLayout7.xml"/><Relationship Id="rId6" Type="http://schemas.openxmlformats.org/officeDocument/2006/relationships/customXml" Target="../ink/ink300.xml"/><Relationship Id="rId5" Type="http://schemas.openxmlformats.org/officeDocument/2006/relationships/image" Target="../media/image326.png"/><Relationship Id="rId4" Type="http://schemas.openxmlformats.org/officeDocument/2006/relationships/customXml" Target="../ink/ink299.xml"/><Relationship Id="rId9" Type="http://schemas.openxmlformats.org/officeDocument/2006/relationships/image" Target="../media/image870.png"/></Relationships>
</file>

<file path=ppt/slides/_rels/slide88.xml.rels><?xml version="1.0" encoding="UTF-8" standalone="yes"?>
<Relationships xmlns="http://schemas.openxmlformats.org/package/2006/relationships"><Relationship Id="rId3" Type="http://schemas.openxmlformats.org/officeDocument/2006/relationships/customXml" Target="../ink/ink302.xml"/><Relationship Id="rId2" Type="http://schemas.openxmlformats.org/officeDocument/2006/relationships/notesSlide" Target="../notesSlides/notesSlide88.xml"/><Relationship Id="rId1" Type="http://schemas.openxmlformats.org/officeDocument/2006/relationships/slideLayout" Target="../slideLayouts/slideLayout7.xml"/><Relationship Id="rId5" Type="http://schemas.openxmlformats.org/officeDocument/2006/relationships/image" Target="../media/image116.png"/><Relationship Id="rId4" Type="http://schemas.openxmlformats.org/officeDocument/2006/relationships/image" Target="../media/image328.png"/></Relationships>
</file>

<file path=ppt/slides/_rels/slide89.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ustomXml" Target="../ink/ink3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1930.png"/></Relationships>
</file>

<file path=ppt/slides/_rels/slide90.xml.rels><?xml version="1.0" encoding="UTF-8" standalone="yes"?>
<Relationships xmlns="http://schemas.openxmlformats.org/package/2006/relationships"><Relationship Id="rId3" Type="http://schemas.openxmlformats.org/officeDocument/2006/relationships/customXml" Target="../ink/ink303.xml"/><Relationship Id="rId2" Type="http://schemas.openxmlformats.org/officeDocument/2006/relationships/image" Target="../media/image118.png"/><Relationship Id="rId1" Type="http://schemas.openxmlformats.org/officeDocument/2006/relationships/slideLayout" Target="../slideLayouts/slideLayout7.xml"/><Relationship Id="rId6" Type="http://schemas.openxmlformats.org/officeDocument/2006/relationships/image" Target="../media/image1070.png"/><Relationship Id="rId5" Type="http://schemas.openxmlformats.org/officeDocument/2006/relationships/customXml" Target="../ink/ink304.xml"/><Relationship Id="rId4" Type="http://schemas.openxmlformats.org/officeDocument/2006/relationships/image" Target="../media/image1060.png"/></Relationships>
</file>

<file path=ppt/slides/_rels/slide91.xml.rels><?xml version="1.0" encoding="UTF-8" standalone="yes"?>
<Relationships xmlns="http://schemas.openxmlformats.org/package/2006/relationships"><Relationship Id="rId3" Type="http://schemas.openxmlformats.org/officeDocument/2006/relationships/customXml" Target="../ink/ink305.xml"/><Relationship Id="rId2" Type="http://schemas.openxmlformats.org/officeDocument/2006/relationships/image" Target="../media/image119.png"/><Relationship Id="rId1" Type="http://schemas.openxmlformats.org/officeDocument/2006/relationships/slideLayout" Target="../slideLayouts/slideLayout7.xml"/><Relationship Id="rId6" Type="http://schemas.openxmlformats.org/officeDocument/2006/relationships/image" Target="../media/image1100.png"/><Relationship Id="rId5" Type="http://schemas.openxmlformats.org/officeDocument/2006/relationships/customXml" Target="../ink/ink306.xml"/><Relationship Id="rId4" Type="http://schemas.openxmlformats.org/officeDocument/2006/relationships/image" Target="../media/image1090.png"/></Relationships>
</file>

<file path=ppt/slides/_rels/slide92.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8" Type="http://schemas.openxmlformats.org/officeDocument/2006/relationships/image" Target="../media/image321.png"/><Relationship Id="rId3" Type="http://schemas.openxmlformats.org/officeDocument/2006/relationships/image" Target="../media/image112.png"/><Relationship Id="rId7" Type="http://schemas.openxmlformats.org/officeDocument/2006/relationships/customXml" Target="../ink/ink308.xml"/><Relationship Id="rId2" Type="http://schemas.openxmlformats.org/officeDocument/2006/relationships/notesSlide" Target="../notesSlides/notesSlide89.xml"/><Relationship Id="rId1" Type="http://schemas.openxmlformats.org/officeDocument/2006/relationships/slideLayout" Target="../slideLayouts/slideLayout7.xml"/><Relationship Id="rId6" Type="http://schemas.openxmlformats.org/officeDocument/2006/relationships/image" Target="../media/image319.png"/><Relationship Id="rId5" Type="http://schemas.openxmlformats.org/officeDocument/2006/relationships/customXml" Target="../ink/ink307.xml"/><Relationship Id="rId4" Type="http://schemas.openxmlformats.org/officeDocument/2006/relationships/image" Target="../media/image113.png"/></Relationships>
</file>

<file path=ppt/slides/_rels/slide94.xml.rels><?xml version="1.0" encoding="UTF-8" standalone="yes"?>
<Relationships xmlns="http://schemas.openxmlformats.org/package/2006/relationships"><Relationship Id="rId3" Type="http://schemas.openxmlformats.org/officeDocument/2006/relationships/image" Target="../media/image121.png"/><Relationship Id="rId7" Type="http://schemas.openxmlformats.org/officeDocument/2006/relationships/image" Target="../media/image850.png"/><Relationship Id="rId2" Type="http://schemas.openxmlformats.org/officeDocument/2006/relationships/notesSlide" Target="../notesSlides/notesSlide90.xml"/><Relationship Id="rId1" Type="http://schemas.openxmlformats.org/officeDocument/2006/relationships/slideLayout" Target="../slideLayouts/slideLayout7.xml"/><Relationship Id="rId6" Type="http://schemas.openxmlformats.org/officeDocument/2006/relationships/customXml" Target="../ink/ink310.xml"/><Relationship Id="rId5" Type="http://schemas.openxmlformats.org/officeDocument/2006/relationships/image" Target="../media/image840.png"/><Relationship Id="rId4" Type="http://schemas.openxmlformats.org/officeDocument/2006/relationships/customXml" Target="../ink/ink309.xml"/></Relationships>
</file>

<file path=ppt/slides/_rels/slide95.xml.rels><?xml version="1.0" encoding="UTF-8" standalone="yes"?>
<Relationships xmlns="http://schemas.openxmlformats.org/package/2006/relationships"><Relationship Id="rId8" Type="http://schemas.openxmlformats.org/officeDocument/2006/relationships/customXml" Target="../ink/ink313.xml"/><Relationship Id="rId3" Type="http://schemas.openxmlformats.org/officeDocument/2006/relationships/image" Target="../media/image115.png"/><Relationship Id="rId7" Type="http://schemas.openxmlformats.org/officeDocument/2006/relationships/image" Target="../media/image327.png"/><Relationship Id="rId2" Type="http://schemas.openxmlformats.org/officeDocument/2006/relationships/notesSlide" Target="../notesSlides/notesSlide91.xml"/><Relationship Id="rId1" Type="http://schemas.openxmlformats.org/officeDocument/2006/relationships/slideLayout" Target="../slideLayouts/slideLayout7.xml"/><Relationship Id="rId6" Type="http://schemas.openxmlformats.org/officeDocument/2006/relationships/customXml" Target="../ink/ink312.xml"/><Relationship Id="rId5" Type="http://schemas.openxmlformats.org/officeDocument/2006/relationships/image" Target="../media/image326.png"/><Relationship Id="rId4" Type="http://schemas.openxmlformats.org/officeDocument/2006/relationships/customXml" Target="../ink/ink311.xml"/><Relationship Id="rId9" Type="http://schemas.openxmlformats.org/officeDocument/2006/relationships/image" Target="../media/image870.png"/></Relationships>
</file>

<file path=ppt/slides/_rels/slide96.xml.rels><?xml version="1.0" encoding="UTF-8" standalone="yes"?>
<Relationships xmlns="http://schemas.openxmlformats.org/package/2006/relationships"><Relationship Id="rId3" Type="http://schemas.openxmlformats.org/officeDocument/2006/relationships/customXml" Target="../ink/ink314.xml"/><Relationship Id="rId2" Type="http://schemas.openxmlformats.org/officeDocument/2006/relationships/notesSlide" Target="../notesSlides/notesSlide92.xml"/><Relationship Id="rId1" Type="http://schemas.openxmlformats.org/officeDocument/2006/relationships/slideLayout" Target="../slideLayouts/slideLayout7.xml"/><Relationship Id="rId5" Type="http://schemas.openxmlformats.org/officeDocument/2006/relationships/image" Target="../media/image122.png"/><Relationship Id="rId4" Type="http://schemas.openxmlformats.org/officeDocument/2006/relationships/image" Target="../media/image328.png"/></Relationships>
</file>

<file path=ppt/slides/_rels/slide97.xml.rels><?xml version="1.0" encoding="UTF-8" standalone="yes"?>
<Relationships xmlns="http://schemas.openxmlformats.org/package/2006/relationships"><Relationship Id="rId8" Type="http://schemas.openxmlformats.org/officeDocument/2006/relationships/image" Target="../media/image321.png"/><Relationship Id="rId3" Type="http://schemas.openxmlformats.org/officeDocument/2006/relationships/image" Target="../media/image112.png"/><Relationship Id="rId7" Type="http://schemas.openxmlformats.org/officeDocument/2006/relationships/customXml" Target="../ink/ink316.xml"/><Relationship Id="rId2" Type="http://schemas.openxmlformats.org/officeDocument/2006/relationships/notesSlide" Target="../notesSlides/notesSlide93.xml"/><Relationship Id="rId1" Type="http://schemas.openxmlformats.org/officeDocument/2006/relationships/slideLayout" Target="../slideLayouts/slideLayout7.xml"/><Relationship Id="rId6" Type="http://schemas.openxmlformats.org/officeDocument/2006/relationships/image" Target="../media/image319.png"/><Relationship Id="rId5" Type="http://schemas.openxmlformats.org/officeDocument/2006/relationships/customXml" Target="../ink/ink315.xml"/><Relationship Id="rId4" Type="http://schemas.openxmlformats.org/officeDocument/2006/relationships/image" Target="../media/image113.png"/></Relationships>
</file>

<file path=ppt/slides/_rels/slide98.xml.rels><?xml version="1.0" encoding="UTF-8" standalone="yes"?>
<Relationships xmlns="http://schemas.openxmlformats.org/package/2006/relationships"><Relationship Id="rId3" Type="http://schemas.openxmlformats.org/officeDocument/2006/relationships/image" Target="../media/image123.png"/><Relationship Id="rId7" Type="http://schemas.openxmlformats.org/officeDocument/2006/relationships/image" Target="../media/image850.png"/><Relationship Id="rId2" Type="http://schemas.openxmlformats.org/officeDocument/2006/relationships/notesSlide" Target="../notesSlides/notesSlide94.xml"/><Relationship Id="rId1" Type="http://schemas.openxmlformats.org/officeDocument/2006/relationships/slideLayout" Target="../slideLayouts/slideLayout7.xml"/><Relationship Id="rId6" Type="http://schemas.openxmlformats.org/officeDocument/2006/relationships/customXml" Target="../ink/ink318.xml"/><Relationship Id="rId5" Type="http://schemas.openxmlformats.org/officeDocument/2006/relationships/image" Target="../media/image840.png"/><Relationship Id="rId4" Type="http://schemas.openxmlformats.org/officeDocument/2006/relationships/customXml" Target="../ink/ink317.xml"/></Relationships>
</file>

<file path=ppt/slides/_rels/slide99.xml.rels><?xml version="1.0" encoding="UTF-8" standalone="yes"?>
<Relationships xmlns="http://schemas.openxmlformats.org/package/2006/relationships"><Relationship Id="rId8" Type="http://schemas.openxmlformats.org/officeDocument/2006/relationships/customXml" Target="../ink/ink321.xml"/><Relationship Id="rId3" Type="http://schemas.openxmlformats.org/officeDocument/2006/relationships/image" Target="../media/image115.png"/><Relationship Id="rId7" Type="http://schemas.openxmlformats.org/officeDocument/2006/relationships/image" Target="../media/image327.png"/><Relationship Id="rId2" Type="http://schemas.openxmlformats.org/officeDocument/2006/relationships/notesSlide" Target="../notesSlides/notesSlide95.xml"/><Relationship Id="rId1" Type="http://schemas.openxmlformats.org/officeDocument/2006/relationships/slideLayout" Target="../slideLayouts/slideLayout7.xml"/><Relationship Id="rId6" Type="http://schemas.openxmlformats.org/officeDocument/2006/relationships/customXml" Target="../ink/ink320.xml"/><Relationship Id="rId5" Type="http://schemas.openxmlformats.org/officeDocument/2006/relationships/image" Target="../media/image326.png"/><Relationship Id="rId4" Type="http://schemas.openxmlformats.org/officeDocument/2006/relationships/customXml" Target="../ink/ink319.xml"/><Relationship Id="rId9" Type="http://schemas.openxmlformats.org/officeDocument/2006/relationships/image" Target="../media/image87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7B9181-7162-0FC5-750C-7BB30B593BBE}"/>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5AFE5D74-F2CC-7690-C80C-7B1150534405}"/>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7B8C7428-D457-9721-F3A9-E0562F0E6F5D}"/>
              </a:ext>
            </a:extLst>
          </p:cNvPr>
          <p:cNvSpPr txBox="1"/>
          <p:nvPr/>
        </p:nvSpPr>
        <p:spPr>
          <a:xfrm>
            <a:off x="346464" y="1208612"/>
            <a:ext cx="2121434" cy="338554"/>
          </a:xfrm>
          <a:prstGeom prst="rect">
            <a:avLst/>
          </a:prstGeom>
          <a:noFill/>
        </p:spPr>
        <p:txBody>
          <a:bodyPr wrap="square" rtlCol="0">
            <a:spAutoFit/>
          </a:bodyPr>
          <a:lstStyle/>
          <a:p>
            <a:r>
              <a:rPr lang="en-US" sz="1600"/>
              <a:t>Some other stuff,</a:t>
            </a:r>
          </a:p>
        </p:txBody>
      </p:sp>
      <p:pic>
        <p:nvPicPr>
          <p:cNvPr id="2" name="Picture 1">
            <a:extLst>
              <a:ext uri="{FF2B5EF4-FFF2-40B4-BE49-F238E27FC236}">
                <a16:creationId xmlns:a16="http://schemas.microsoft.com/office/drawing/2014/main" id="{ED76D5C1-2B17-4222-1EDE-4B3F6DF8A769}"/>
              </a:ext>
            </a:extLst>
          </p:cNvPr>
          <p:cNvPicPr>
            <a:picLocks noChangeAspect="1"/>
          </p:cNvPicPr>
          <p:nvPr/>
        </p:nvPicPr>
        <p:blipFill>
          <a:blip r:embed="rId3"/>
          <a:stretch>
            <a:fillRect/>
          </a:stretch>
        </p:blipFill>
        <p:spPr>
          <a:xfrm>
            <a:off x="3438802" y="2358208"/>
            <a:ext cx="1988079" cy="276122"/>
          </a:xfrm>
          <a:prstGeom prst="rect">
            <a:avLst/>
          </a:prstGeom>
        </p:spPr>
      </p:pic>
      <p:sp>
        <p:nvSpPr>
          <p:cNvPr id="5" name="TextBox 4">
            <a:extLst>
              <a:ext uri="{FF2B5EF4-FFF2-40B4-BE49-F238E27FC236}">
                <a16:creationId xmlns:a16="http://schemas.microsoft.com/office/drawing/2014/main" id="{B8230290-F804-1275-8D68-E69A31DB686D}"/>
              </a:ext>
            </a:extLst>
          </p:cNvPr>
          <p:cNvSpPr txBox="1"/>
          <p:nvPr/>
        </p:nvSpPr>
        <p:spPr>
          <a:xfrm>
            <a:off x="346464" y="1862702"/>
            <a:ext cx="2121434" cy="338554"/>
          </a:xfrm>
          <a:prstGeom prst="rect">
            <a:avLst/>
          </a:prstGeom>
          <a:noFill/>
        </p:spPr>
        <p:txBody>
          <a:bodyPr wrap="square" rtlCol="0">
            <a:spAutoFit/>
          </a:bodyPr>
          <a:lstStyle/>
          <a:p>
            <a:r>
              <a:rPr lang="en-US" sz="1600"/>
              <a:t>torch.manual_seed(r)</a:t>
            </a:r>
          </a:p>
        </p:txBody>
      </p:sp>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71B85F4C-3FE4-2646-2D80-1D95D1E3CE45}"/>
                  </a:ext>
                </a:extLst>
              </p14:cNvPr>
              <p14:cNvContentPartPr/>
              <p14:nvPr/>
            </p14:nvContentPartPr>
            <p14:xfrm>
              <a:off x="2486242" y="2061519"/>
              <a:ext cx="635040" cy="51120"/>
            </p14:xfrm>
          </p:contentPart>
        </mc:Choice>
        <mc:Fallback xmlns="">
          <p:pic>
            <p:nvPicPr>
              <p:cNvPr id="7" name="Ink 6">
                <a:extLst>
                  <a:ext uri="{FF2B5EF4-FFF2-40B4-BE49-F238E27FC236}">
                    <a16:creationId xmlns:a16="http://schemas.microsoft.com/office/drawing/2014/main" id="{71B85F4C-3FE4-2646-2D80-1D95D1E3CE45}"/>
                  </a:ext>
                </a:extLst>
              </p:cNvPr>
              <p:cNvPicPr/>
              <p:nvPr/>
            </p:nvPicPr>
            <p:blipFill>
              <a:blip r:embed="rId5"/>
              <a:stretch>
                <a:fillRect/>
              </a:stretch>
            </p:blipFill>
            <p:spPr>
              <a:xfrm>
                <a:off x="2477242" y="2052455"/>
                <a:ext cx="652680" cy="68885"/>
              </a:xfrm>
              <a:prstGeom prst="rect">
                <a:avLst/>
              </a:prstGeom>
            </p:spPr>
          </p:pic>
        </mc:Fallback>
      </mc:AlternateContent>
      <p:sp>
        <p:nvSpPr>
          <p:cNvPr id="8" name="TextBox 7">
            <a:extLst>
              <a:ext uri="{FF2B5EF4-FFF2-40B4-BE49-F238E27FC236}">
                <a16:creationId xmlns:a16="http://schemas.microsoft.com/office/drawing/2014/main" id="{7C656D75-D2D1-63C9-946B-A7E28164E296}"/>
              </a:ext>
            </a:extLst>
          </p:cNvPr>
          <p:cNvSpPr txBox="1"/>
          <p:nvPr/>
        </p:nvSpPr>
        <p:spPr>
          <a:xfrm>
            <a:off x="3340480" y="1877742"/>
            <a:ext cx="5730242" cy="307777"/>
          </a:xfrm>
          <a:prstGeom prst="rect">
            <a:avLst/>
          </a:prstGeom>
          <a:noFill/>
        </p:spPr>
        <p:txBody>
          <a:bodyPr wrap="square" rtlCol="0">
            <a:spAutoFit/>
          </a:bodyPr>
          <a:lstStyle/>
          <a:p>
            <a:r>
              <a:rPr lang="en-US" sz="1400"/>
              <a:t>sets a random seed, r, to make layer weights and biases repeatable.</a:t>
            </a:r>
          </a:p>
        </p:txBody>
      </p:sp>
      <p:sp>
        <p:nvSpPr>
          <p:cNvPr id="6" name="TextBox 5">
            <a:extLst>
              <a:ext uri="{FF2B5EF4-FFF2-40B4-BE49-F238E27FC236}">
                <a16:creationId xmlns:a16="http://schemas.microsoft.com/office/drawing/2014/main" id="{BBBDF227-7708-5A01-46A7-1488BA685AC0}"/>
              </a:ext>
            </a:extLst>
          </p:cNvPr>
          <p:cNvSpPr txBox="1"/>
          <p:nvPr/>
        </p:nvSpPr>
        <p:spPr>
          <a:xfrm>
            <a:off x="6373422" y="4867417"/>
            <a:ext cx="5246165" cy="1477328"/>
          </a:xfrm>
          <a:prstGeom prst="rect">
            <a:avLst/>
          </a:prstGeom>
          <a:solidFill>
            <a:srgbClr val="FFCFDE"/>
          </a:solidFill>
        </p:spPr>
        <p:txBody>
          <a:bodyPr wrap="square" rtlCol="0">
            <a:spAutoFit/>
          </a:bodyPr>
          <a:lstStyle/>
          <a:p>
            <a:r>
              <a:rPr lang="en-US"/>
              <a:t>if you want two models to initialize their weights and biases to the same values, then you should reinitialize the random seed before each model.  Otherwise, the random number generator will keep on progressing to different values in the second model.</a:t>
            </a:r>
          </a:p>
        </p:txBody>
      </p:sp>
      <p:sp>
        <p:nvSpPr>
          <p:cNvPr id="9" name="TextBox 8">
            <a:extLst>
              <a:ext uri="{FF2B5EF4-FFF2-40B4-BE49-F238E27FC236}">
                <a16:creationId xmlns:a16="http://schemas.microsoft.com/office/drawing/2014/main" id="{C99D5ACD-8325-D0B0-BDC1-B70F8794E4B4}"/>
              </a:ext>
            </a:extLst>
          </p:cNvPr>
          <p:cNvSpPr txBox="1"/>
          <p:nvPr/>
        </p:nvSpPr>
        <p:spPr>
          <a:xfrm>
            <a:off x="572415" y="4867417"/>
            <a:ext cx="4141826" cy="1200329"/>
          </a:xfrm>
          <a:prstGeom prst="rect">
            <a:avLst/>
          </a:prstGeom>
          <a:solidFill>
            <a:srgbClr val="D3F6B0"/>
          </a:solidFill>
        </p:spPr>
        <p:txBody>
          <a:bodyPr wrap="square" rtlCol="0">
            <a:spAutoFit/>
          </a:bodyPr>
          <a:lstStyle/>
          <a:p>
            <a:r>
              <a:rPr lang="en-US"/>
              <a:t>I’ve noticed the random number generator seed makes a fair difference in the fit, since it initializes the weight and bias matrices.</a:t>
            </a:r>
          </a:p>
        </p:txBody>
      </p:sp>
    </p:spTree>
    <p:extLst>
      <p:ext uri="{BB962C8B-B14F-4D97-AF65-F5344CB8AC3E}">
        <p14:creationId xmlns:p14="http://schemas.microsoft.com/office/powerpoint/2010/main" val="1257535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B46134-6776-909F-56F1-19781D99D0E5}"/>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69FFDC55-50E4-D8FD-1491-2B792FA56A48}"/>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12" name="TextBox 11">
            <a:extLst>
              <a:ext uri="{FF2B5EF4-FFF2-40B4-BE49-F238E27FC236}">
                <a16:creationId xmlns:a16="http://schemas.microsoft.com/office/drawing/2014/main" id="{0B63EA6E-97BD-8564-922F-1756DD8EFAB4}"/>
              </a:ext>
            </a:extLst>
          </p:cNvPr>
          <p:cNvSpPr txBox="1"/>
          <p:nvPr/>
        </p:nvSpPr>
        <p:spPr>
          <a:xfrm>
            <a:off x="441549" y="913313"/>
            <a:ext cx="4293011" cy="338554"/>
          </a:xfrm>
          <a:prstGeom prst="rect">
            <a:avLst/>
          </a:prstGeom>
          <a:noFill/>
        </p:spPr>
        <p:txBody>
          <a:bodyPr wrap="square" rtlCol="0">
            <a:spAutoFit/>
          </a:bodyPr>
          <a:lstStyle/>
          <a:p>
            <a:r>
              <a:rPr lang="en-US" sz="1600"/>
              <a:t>We can concatenate tensors and so forth:</a:t>
            </a:r>
          </a:p>
        </p:txBody>
      </p:sp>
      <p:sp>
        <p:nvSpPr>
          <p:cNvPr id="4" name="TextBox 3">
            <a:extLst>
              <a:ext uri="{FF2B5EF4-FFF2-40B4-BE49-F238E27FC236}">
                <a16:creationId xmlns:a16="http://schemas.microsoft.com/office/drawing/2014/main" id="{DAD26248-148F-135A-A425-85558597559D}"/>
              </a:ext>
            </a:extLst>
          </p:cNvPr>
          <p:cNvSpPr txBox="1"/>
          <p:nvPr/>
        </p:nvSpPr>
        <p:spPr>
          <a:xfrm>
            <a:off x="441548" y="1517872"/>
            <a:ext cx="1811554" cy="338554"/>
          </a:xfrm>
          <a:prstGeom prst="rect">
            <a:avLst/>
          </a:prstGeom>
          <a:noFill/>
        </p:spPr>
        <p:txBody>
          <a:bodyPr wrap="square">
            <a:spAutoFit/>
          </a:bodyPr>
          <a:lstStyle/>
          <a:p>
            <a:r>
              <a:rPr lang="en-US" sz="1600"/>
              <a:t>torch.stack([A,B,C])</a:t>
            </a:r>
          </a:p>
        </p:txBody>
      </p:sp>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58A9F6A1-DEA1-9706-45B0-34542E2678EA}"/>
                  </a:ext>
                </a:extLst>
              </p14:cNvPr>
              <p14:cNvContentPartPr/>
              <p14:nvPr/>
            </p14:nvContentPartPr>
            <p14:xfrm>
              <a:off x="2385342" y="1686669"/>
              <a:ext cx="490680" cy="61200"/>
            </p14:xfrm>
          </p:contentPart>
        </mc:Choice>
        <mc:Fallback xmlns="">
          <p:pic>
            <p:nvPicPr>
              <p:cNvPr id="5" name="Ink 4">
                <a:extLst>
                  <a:ext uri="{FF2B5EF4-FFF2-40B4-BE49-F238E27FC236}">
                    <a16:creationId xmlns:a16="http://schemas.microsoft.com/office/drawing/2014/main" id="{58A9F6A1-DEA1-9706-45B0-34542E2678EA}"/>
                  </a:ext>
                </a:extLst>
              </p:cNvPr>
              <p:cNvPicPr/>
              <p:nvPr/>
            </p:nvPicPr>
            <p:blipFill>
              <a:blip r:embed="rId4"/>
              <a:stretch>
                <a:fillRect/>
              </a:stretch>
            </p:blipFill>
            <p:spPr>
              <a:xfrm>
                <a:off x="2376342" y="1677669"/>
                <a:ext cx="508320" cy="78840"/>
              </a:xfrm>
              <a:prstGeom prst="rect">
                <a:avLst/>
              </a:prstGeom>
            </p:spPr>
          </p:pic>
        </mc:Fallback>
      </mc:AlternateContent>
      <p:sp>
        <p:nvSpPr>
          <p:cNvPr id="7" name="TextBox 6">
            <a:extLst>
              <a:ext uri="{FF2B5EF4-FFF2-40B4-BE49-F238E27FC236}">
                <a16:creationId xmlns:a16="http://schemas.microsoft.com/office/drawing/2014/main" id="{2E854FBE-E39E-42F4-0A44-A12D67B481CA}"/>
              </a:ext>
            </a:extLst>
          </p:cNvPr>
          <p:cNvSpPr txBox="1"/>
          <p:nvPr/>
        </p:nvSpPr>
        <p:spPr>
          <a:xfrm>
            <a:off x="3277880" y="1532603"/>
            <a:ext cx="4047479" cy="338554"/>
          </a:xfrm>
          <a:prstGeom prst="rect">
            <a:avLst/>
          </a:prstGeom>
          <a:noFill/>
        </p:spPr>
        <p:txBody>
          <a:bodyPr wrap="square">
            <a:spAutoFit/>
          </a:bodyPr>
          <a:lstStyle/>
          <a:p>
            <a:r>
              <a:rPr lang="en-US" sz="1600">
                <a:effectLst/>
              </a:rPr>
              <a:t>will stack tensors A, B, C on top of each other.  </a:t>
            </a:r>
            <a:endParaRPr lang="en-US" sz="1600"/>
          </a:p>
        </p:txBody>
      </p:sp>
      <p:pic>
        <p:nvPicPr>
          <p:cNvPr id="2" name="Picture 1">
            <a:extLst>
              <a:ext uri="{FF2B5EF4-FFF2-40B4-BE49-F238E27FC236}">
                <a16:creationId xmlns:a16="http://schemas.microsoft.com/office/drawing/2014/main" id="{0611C3A5-091C-08D9-738E-713C6AB1CBE1}"/>
              </a:ext>
            </a:extLst>
          </p:cNvPr>
          <p:cNvPicPr>
            <a:picLocks noChangeAspect="1"/>
          </p:cNvPicPr>
          <p:nvPr/>
        </p:nvPicPr>
        <p:blipFill>
          <a:blip r:embed="rId5"/>
          <a:stretch>
            <a:fillRect/>
          </a:stretch>
        </p:blipFill>
        <p:spPr>
          <a:xfrm>
            <a:off x="3315137" y="2021547"/>
            <a:ext cx="2415103" cy="1710023"/>
          </a:xfrm>
          <a:prstGeom prst="rect">
            <a:avLst/>
          </a:prstGeom>
        </p:spPr>
      </p:pic>
      <p:sp>
        <p:nvSpPr>
          <p:cNvPr id="6" name="TextBox 5">
            <a:extLst>
              <a:ext uri="{FF2B5EF4-FFF2-40B4-BE49-F238E27FC236}">
                <a16:creationId xmlns:a16="http://schemas.microsoft.com/office/drawing/2014/main" id="{0C3404C3-3CD9-8396-FCD1-740FC463665B}"/>
              </a:ext>
            </a:extLst>
          </p:cNvPr>
          <p:cNvSpPr txBox="1"/>
          <p:nvPr/>
        </p:nvSpPr>
        <p:spPr>
          <a:xfrm>
            <a:off x="339948" y="4012715"/>
            <a:ext cx="2434475" cy="338554"/>
          </a:xfrm>
          <a:prstGeom prst="rect">
            <a:avLst/>
          </a:prstGeom>
          <a:noFill/>
        </p:spPr>
        <p:txBody>
          <a:bodyPr wrap="square">
            <a:spAutoFit/>
          </a:bodyPr>
          <a:lstStyle/>
          <a:p>
            <a:r>
              <a:rPr lang="en-US" sz="1600"/>
              <a:t>torch.cat([A,B,C], axis = p)</a:t>
            </a:r>
          </a:p>
        </p:txBody>
      </p:sp>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B4C556BF-5D7E-CEAA-40EB-79CB7B4EB224}"/>
                  </a:ext>
                </a:extLst>
              </p14:cNvPr>
              <p14:cNvContentPartPr/>
              <p14:nvPr/>
            </p14:nvContentPartPr>
            <p14:xfrm>
              <a:off x="2816771" y="4181992"/>
              <a:ext cx="490680" cy="61200"/>
            </p14:xfrm>
          </p:contentPart>
        </mc:Choice>
        <mc:Fallback xmlns="">
          <p:pic>
            <p:nvPicPr>
              <p:cNvPr id="8" name="Ink 7">
                <a:extLst>
                  <a:ext uri="{FF2B5EF4-FFF2-40B4-BE49-F238E27FC236}">
                    <a16:creationId xmlns:a16="http://schemas.microsoft.com/office/drawing/2014/main" id="{B4C556BF-5D7E-CEAA-40EB-79CB7B4EB224}"/>
                  </a:ext>
                </a:extLst>
              </p:cNvPr>
              <p:cNvPicPr/>
              <p:nvPr/>
            </p:nvPicPr>
            <p:blipFill>
              <a:blip r:embed="rId4"/>
              <a:stretch>
                <a:fillRect/>
              </a:stretch>
            </p:blipFill>
            <p:spPr>
              <a:xfrm>
                <a:off x="2807771" y="4172992"/>
                <a:ext cx="508320" cy="78840"/>
              </a:xfrm>
              <a:prstGeom prst="rect">
                <a:avLst/>
              </a:prstGeom>
            </p:spPr>
          </p:pic>
        </mc:Fallback>
      </mc:AlternateContent>
      <p:sp>
        <p:nvSpPr>
          <p:cNvPr id="10" name="TextBox 9">
            <a:extLst>
              <a:ext uri="{FF2B5EF4-FFF2-40B4-BE49-F238E27FC236}">
                <a16:creationId xmlns:a16="http://schemas.microsoft.com/office/drawing/2014/main" id="{3D5470BD-9E59-CC99-9FC6-77F7DA577097}"/>
              </a:ext>
            </a:extLst>
          </p:cNvPr>
          <p:cNvSpPr txBox="1"/>
          <p:nvPr/>
        </p:nvSpPr>
        <p:spPr>
          <a:xfrm>
            <a:off x="3505200" y="4012715"/>
            <a:ext cx="6096000" cy="584775"/>
          </a:xfrm>
          <a:prstGeom prst="rect">
            <a:avLst/>
          </a:prstGeom>
          <a:noFill/>
        </p:spPr>
        <p:txBody>
          <a:bodyPr wrap="square">
            <a:spAutoFit/>
          </a:bodyPr>
          <a:lstStyle/>
          <a:p>
            <a:r>
              <a:rPr lang="en-US" sz="1600">
                <a:effectLst/>
              </a:rPr>
              <a:t>will concatenate tensors along given axis.  p can be 0, 1, 2, etc.  But p has to be a dimension of A, B, and C.  </a:t>
            </a:r>
            <a:endParaRPr lang="en-US" sz="1600"/>
          </a:p>
        </p:txBody>
      </p:sp>
      <p:pic>
        <p:nvPicPr>
          <p:cNvPr id="11" name="Picture 10">
            <a:extLst>
              <a:ext uri="{FF2B5EF4-FFF2-40B4-BE49-F238E27FC236}">
                <a16:creationId xmlns:a16="http://schemas.microsoft.com/office/drawing/2014/main" id="{809CB3DE-6EF3-444B-E3AF-E26CE72C4EF6}"/>
              </a:ext>
            </a:extLst>
          </p:cNvPr>
          <p:cNvPicPr>
            <a:picLocks noChangeAspect="1"/>
          </p:cNvPicPr>
          <p:nvPr/>
        </p:nvPicPr>
        <p:blipFill>
          <a:blip r:embed="rId7"/>
          <a:stretch>
            <a:fillRect/>
          </a:stretch>
        </p:blipFill>
        <p:spPr>
          <a:xfrm>
            <a:off x="3386257" y="4854948"/>
            <a:ext cx="2984063" cy="1421378"/>
          </a:xfrm>
          <a:prstGeom prst="rect">
            <a:avLst/>
          </a:prstGeom>
        </p:spPr>
      </p:pic>
    </p:spTree>
    <p:extLst>
      <p:ext uri="{BB962C8B-B14F-4D97-AF65-F5344CB8AC3E}">
        <p14:creationId xmlns:p14="http://schemas.microsoft.com/office/powerpoint/2010/main" val="165598546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78C813-632C-0E79-2AB4-C9C6FE6DE02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9B740A12-C4C0-9E62-0AFA-52725571756D}"/>
              </a:ext>
            </a:extLst>
          </p:cNvPr>
          <p:cNvSpPr txBox="1"/>
          <p:nvPr/>
        </p:nvSpPr>
        <p:spPr>
          <a:xfrm>
            <a:off x="330366" y="751736"/>
            <a:ext cx="3825074" cy="338554"/>
          </a:xfrm>
          <a:prstGeom prst="rect">
            <a:avLst/>
          </a:prstGeom>
          <a:noFill/>
        </p:spPr>
        <p:txBody>
          <a:bodyPr wrap="square" rtlCol="0">
            <a:spAutoFit/>
          </a:bodyPr>
          <a:lstStyle/>
          <a:p>
            <a:r>
              <a:rPr lang="en-US" sz="1600"/>
              <a:t>Here’s the GRU </a:t>
            </a:r>
            <a:r>
              <a:rPr lang="en-US" sz="1600" i="1">
                <a:solidFill>
                  <a:srgbClr val="FF0000"/>
                </a:solidFill>
              </a:rPr>
              <a:t>regression</a:t>
            </a:r>
            <a:r>
              <a:rPr lang="en-US" sz="1600"/>
              <a:t> example, part 4.</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5A06E0CB-8DB3-6C25-6364-DAA27585CEB8}"/>
                  </a:ext>
                </a:extLst>
              </p14:cNvPr>
              <p14:cNvContentPartPr/>
              <p14:nvPr/>
            </p14:nvContentPartPr>
            <p14:xfrm>
              <a:off x="5911839" y="2299810"/>
              <a:ext cx="199080" cy="1001520"/>
            </p14:xfrm>
          </p:contentPart>
        </mc:Choice>
        <mc:Fallback xmlns="">
          <p:pic>
            <p:nvPicPr>
              <p:cNvPr id="7" name="Ink 6">
                <a:extLst>
                  <a:ext uri="{FF2B5EF4-FFF2-40B4-BE49-F238E27FC236}">
                    <a16:creationId xmlns:a16="http://schemas.microsoft.com/office/drawing/2014/main" id="{A73BD4FF-C176-A10D-48CF-7F5CB3359AA0}"/>
                  </a:ext>
                </a:extLst>
              </p:cNvPr>
              <p:cNvPicPr/>
              <p:nvPr/>
            </p:nvPicPr>
            <p:blipFill>
              <a:blip r:embed="rId4"/>
              <a:stretch>
                <a:fillRect/>
              </a:stretch>
            </p:blipFill>
            <p:spPr>
              <a:xfrm>
                <a:off x="5903199" y="2290810"/>
                <a:ext cx="216720" cy="1019160"/>
              </a:xfrm>
              <a:prstGeom prst="rect">
                <a:avLst/>
              </a:prstGeom>
            </p:spPr>
          </p:pic>
        </mc:Fallback>
      </mc:AlternateContent>
      <p:sp>
        <p:nvSpPr>
          <p:cNvPr id="10" name="TextBox 9">
            <a:extLst>
              <a:ext uri="{FF2B5EF4-FFF2-40B4-BE49-F238E27FC236}">
                <a16:creationId xmlns:a16="http://schemas.microsoft.com/office/drawing/2014/main" id="{121400A3-419B-498C-98EE-BDAA62BF4706}"/>
              </a:ext>
            </a:extLst>
          </p:cNvPr>
          <p:cNvSpPr txBox="1"/>
          <p:nvPr/>
        </p:nvSpPr>
        <p:spPr>
          <a:xfrm>
            <a:off x="6325397" y="2538960"/>
            <a:ext cx="3223956" cy="523220"/>
          </a:xfrm>
          <a:prstGeom prst="rect">
            <a:avLst/>
          </a:prstGeom>
          <a:noFill/>
        </p:spPr>
        <p:txBody>
          <a:bodyPr wrap="square" rtlCol="0">
            <a:spAutoFit/>
          </a:bodyPr>
          <a:lstStyle/>
          <a:p>
            <a:r>
              <a:rPr lang="en-US" sz="1400"/>
              <a:t>Doesn’t do as well as the LSTM here, or the RNN.  </a:t>
            </a:r>
          </a:p>
        </p:txBody>
      </p:sp>
      <p:pic>
        <p:nvPicPr>
          <p:cNvPr id="2" name="Picture 1">
            <a:extLst>
              <a:ext uri="{FF2B5EF4-FFF2-40B4-BE49-F238E27FC236}">
                <a16:creationId xmlns:a16="http://schemas.microsoft.com/office/drawing/2014/main" id="{BC151F09-FFBC-CF8F-6FA4-663C5656DA34}"/>
              </a:ext>
            </a:extLst>
          </p:cNvPr>
          <p:cNvPicPr>
            <a:picLocks noChangeAspect="1"/>
          </p:cNvPicPr>
          <p:nvPr/>
        </p:nvPicPr>
        <p:blipFill>
          <a:blip r:embed="rId5"/>
          <a:stretch>
            <a:fillRect/>
          </a:stretch>
        </p:blipFill>
        <p:spPr>
          <a:xfrm>
            <a:off x="231135" y="1576991"/>
            <a:ext cx="5166370" cy="3959360"/>
          </a:xfrm>
          <a:prstGeom prst="rect">
            <a:avLst/>
          </a:prstGeom>
        </p:spPr>
      </p:pic>
      <p:sp>
        <p:nvSpPr>
          <p:cNvPr id="5" name="Rectangle 4">
            <a:extLst>
              <a:ext uri="{FF2B5EF4-FFF2-40B4-BE49-F238E27FC236}">
                <a16:creationId xmlns:a16="http://schemas.microsoft.com/office/drawing/2014/main" id="{70F678C1-484E-3E8A-094C-DDF832E2DD23}"/>
              </a:ext>
            </a:extLst>
          </p:cNvPr>
          <p:cNvSpPr/>
          <p:nvPr/>
        </p:nvSpPr>
        <p:spPr>
          <a:xfrm>
            <a:off x="4709651" y="173635"/>
            <a:ext cx="3042371" cy="461665"/>
          </a:xfrm>
          <a:prstGeom prst="rect">
            <a:avLst/>
          </a:prstGeom>
        </p:spPr>
        <p:txBody>
          <a:bodyPr wrap="none">
            <a:spAutoFit/>
          </a:bodyPr>
          <a:lstStyle/>
          <a:p>
            <a:r>
              <a:rPr lang="en-US" sz="2400" b="1" u="sng">
                <a:solidFill>
                  <a:schemeClr val="bg2">
                    <a:lumMod val="50000"/>
                  </a:schemeClr>
                </a:solidFill>
              </a:rPr>
              <a:t>Pytorch: GRU Example</a:t>
            </a:r>
          </a:p>
        </p:txBody>
      </p:sp>
    </p:spTree>
    <p:extLst>
      <p:ext uri="{BB962C8B-B14F-4D97-AF65-F5344CB8AC3E}">
        <p14:creationId xmlns:p14="http://schemas.microsoft.com/office/powerpoint/2010/main" val="276593626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C1E685-9F58-F803-01FE-FCAE296C002B}"/>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4AE3EA70-66B0-CC59-92FA-007A453C9FDC}"/>
              </a:ext>
            </a:extLst>
          </p:cNvPr>
          <p:cNvPicPr>
            <a:picLocks noChangeAspect="1"/>
          </p:cNvPicPr>
          <p:nvPr/>
        </p:nvPicPr>
        <p:blipFill>
          <a:blip r:embed="rId3"/>
          <a:stretch>
            <a:fillRect/>
          </a:stretch>
        </p:blipFill>
        <p:spPr>
          <a:xfrm>
            <a:off x="508916" y="1449705"/>
            <a:ext cx="6401693" cy="4858428"/>
          </a:xfrm>
          <a:prstGeom prst="rect">
            <a:avLst/>
          </a:prstGeom>
        </p:spPr>
      </p:pic>
      <p:sp>
        <p:nvSpPr>
          <p:cNvPr id="3" name="Rectangle 2">
            <a:extLst>
              <a:ext uri="{FF2B5EF4-FFF2-40B4-BE49-F238E27FC236}">
                <a16:creationId xmlns:a16="http://schemas.microsoft.com/office/drawing/2014/main" id="{64822A82-779C-68FF-AD32-130FB0B28AB4}"/>
              </a:ext>
            </a:extLst>
          </p:cNvPr>
          <p:cNvSpPr/>
          <p:nvPr/>
        </p:nvSpPr>
        <p:spPr>
          <a:xfrm>
            <a:off x="3434951" y="134145"/>
            <a:ext cx="5322098" cy="461665"/>
          </a:xfrm>
          <a:prstGeom prst="rect">
            <a:avLst/>
          </a:prstGeom>
        </p:spPr>
        <p:txBody>
          <a:bodyPr wrap="none">
            <a:spAutoFit/>
          </a:bodyPr>
          <a:lstStyle/>
          <a:p>
            <a:r>
              <a:rPr lang="en-US" sz="2400" b="1" u="sng">
                <a:solidFill>
                  <a:schemeClr val="bg2">
                    <a:lumMod val="50000"/>
                  </a:schemeClr>
                </a:solidFill>
              </a:rPr>
              <a:t>Pytorch: RNN Encoder-Decoder Example</a:t>
            </a:r>
          </a:p>
        </p:txBody>
      </p:sp>
      <p:sp>
        <p:nvSpPr>
          <p:cNvPr id="4" name="TextBox 3">
            <a:extLst>
              <a:ext uri="{FF2B5EF4-FFF2-40B4-BE49-F238E27FC236}">
                <a16:creationId xmlns:a16="http://schemas.microsoft.com/office/drawing/2014/main" id="{432E9A5B-B563-CBE5-3AE1-707F3B00E1E6}"/>
              </a:ext>
            </a:extLst>
          </p:cNvPr>
          <p:cNvSpPr txBox="1"/>
          <p:nvPr/>
        </p:nvSpPr>
        <p:spPr>
          <a:xfrm>
            <a:off x="330365" y="751736"/>
            <a:ext cx="4830915" cy="338554"/>
          </a:xfrm>
          <a:prstGeom prst="rect">
            <a:avLst/>
          </a:prstGeom>
          <a:noFill/>
        </p:spPr>
        <p:txBody>
          <a:bodyPr wrap="square" rtlCol="0">
            <a:spAutoFit/>
          </a:bodyPr>
          <a:lstStyle/>
          <a:p>
            <a:r>
              <a:rPr lang="en-US" sz="1600"/>
              <a:t>Here’s an </a:t>
            </a:r>
            <a:r>
              <a:rPr lang="en-US" sz="1600">
                <a:solidFill>
                  <a:srgbClr val="FF0000"/>
                </a:solidFill>
              </a:rPr>
              <a:t>RNN Encoder-Decoder </a:t>
            </a:r>
            <a:r>
              <a:rPr lang="en-US" sz="1600"/>
              <a:t>example, part 1.</a:t>
            </a:r>
          </a:p>
        </p:txBody>
      </p:sp>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BE8BB171-D8D4-D38D-3816-7A849B865424}"/>
                  </a:ext>
                </a:extLst>
              </p14:cNvPr>
              <p14:cNvContentPartPr/>
              <p14:nvPr/>
            </p14:nvContentPartPr>
            <p14:xfrm>
              <a:off x="6338478" y="3689538"/>
              <a:ext cx="183960" cy="1101960"/>
            </p14:xfrm>
          </p:contentPart>
        </mc:Choice>
        <mc:Fallback xmlns="">
          <p:pic>
            <p:nvPicPr>
              <p:cNvPr id="7" name="Ink 6">
                <a:extLst>
                  <a:ext uri="{FF2B5EF4-FFF2-40B4-BE49-F238E27FC236}">
                    <a16:creationId xmlns:a16="http://schemas.microsoft.com/office/drawing/2014/main" id="{BE8BB171-D8D4-D38D-3816-7A849B865424}"/>
                  </a:ext>
                </a:extLst>
              </p:cNvPr>
              <p:cNvPicPr/>
              <p:nvPr/>
            </p:nvPicPr>
            <p:blipFill>
              <a:blip r:embed="rId5"/>
              <a:stretch>
                <a:fillRect/>
              </a:stretch>
            </p:blipFill>
            <p:spPr>
              <a:xfrm>
                <a:off x="6329478" y="3680538"/>
                <a:ext cx="201600" cy="1119600"/>
              </a:xfrm>
              <a:prstGeom prst="rect">
                <a:avLst/>
              </a:prstGeom>
            </p:spPr>
          </p:pic>
        </mc:Fallback>
      </mc:AlternateContent>
      <p:sp>
        <p:nvSpPr>
          <p:cNvPr id="9" name="TextBox 8">
            <a:extLst>
              <a:ext uri="{FF2B5EF4-FFF2-40B4-BE49-F238E27FC236}">
                <a16:creationId xmlns:a16="http://schemas.microsoft.com/office/drawing/2014/main" id="{5849F929-17BC-0957-3D15-480F4DA8BCE6}"/>
              </a:ext>
            </a:extLst>
          </p:cNvPr>
          <p:cNvSpPr txBox="1"/>
          <p:nvPr/>
        </p:nvSpPr>
        <p:spPr>
          <a:xfrm>
            <a:off x="6704729" y="3978908"/>
            <a:ext cx="2845210" cy="523220"/>
          </a:xfrm>
          <a:prstGeom prst="rect">
            <a:avLst/>
          </a:prstGeom>
          <a:noFill/>
        </p:spPr>
        <p:txBody>
          <a:bodyPr wrap="square" rtlCol="0">
            <a:spAutoFit/>
          </a:bodyPr>
          <a:lstStyle/>
          <a:p>
            <a:r>
              <a:rPr lang="en-US" sz="1400"/>
              <a:t>creating a sequence using function in Special_Classes file.</a:t>
            </a:r>
            <a:endParaRPr lang="en-US" sz="1600"/>
          </a:p>
        </p:txBody>
      </p:sp>
      <mc:AlternateContent xmlns:mc="http://schemas.openxmlformats.org/markup-compatibility/2006" xmlns:p14="http://schemas.microsoft.com/office/powerpoint/2010/main">
        <mc:Choice Requires="p14">
          <p:contentPart p14:bwMode="auto" r:id="rId6">
            <p14:nvContentPartPr>
              <p14:cNvPr id="12" name="Ink 11">
                <a:extLst>
                  <a:ext uri="{FF2B5EF4-FFF2-40B4-BE49-F238E27FC236}">
                    <a16:creationId xmlns:a16="http://schemas.microsoft.com/office/drawing/2014/main" id="{4F7848F0-582B-8EDF-2261-6145F6C54789}"/>
                  </a:ext>
                </a:extLst>
              </p14:cNvPr>
              <p14:cNvContentPartPr/>
              <p14:nvPr/>
            </p14:nvContentPartPr>
            <p14:xfrm>
              <a:off x="6338478" y="5206173"/>
              <a:ext cx="183960" cy="1101960"/>
            </p14:xfrm>
          </p:contentPart>
        </mc:Choice>
        <mc:Fallback xmlns="">
          <p:pic>
            <p:nvPicPr>
              <p:cNvPr id="12" name="Ink 11">
                <a:extLst>
                  <a:ext uri="{FF2B5EF4-FFF2-40B4-BE49-F238E27FC236}">
                    <a16:creationId xmlns:a16="http://schemas.microsoft.com/office/drawing/2014/main" id="{4F7848F0-582B-8EDF-2261-6145F6C54789}"/>
                  </a:ext>
                </a:extLst>
              </p:cNvPr>
              <p:cNvPicPr/>
              <p:nvPr/>
            </p:nvPicPr>
            <p:blipFill>
              <a:blip r:embed="rId5"/>
              <a:stretch>
                <a:fillRect/>
              </a:stretch>
            </p:blipFill>
            <p:spPr>
              <a:xfrm>
                <a:off x="6329478" y="5197173"/>
                <a:ext cx="201600" cy="1119600"/>
              </a:xfrm>
              <a:prstGeom prst="rect">
                <a:avLst/>
              </a:prstGeom>
            </p:spPr>
          </p:pic>
        </mc:Fallback>
      </mc:AlternateContent>
      <p:sp>
        <p:nvSpPr>
          <p:cNvPr id="13" name="TextBox 12">
            <a:extLst>
              <a:ext uri="{FF2B5EF4-FFF2-40B4-BE49-F238E27FC236}">
                <a16:creationId xmlns:a16="http://schemas.microsoft.com/office/drawing/2014/main" id="{89FB3AF9-C12F-8077-0442-DE5A96322FAC}"/>
              </a:ext>
            </a:extLst>
          </p:cNvPr>
          <p:cNvSpPr txBox="1"/>
          <p:nvPr/>
        </p:nvSpPr>
        <p:spPr>
          <a:xfrm>
            <a:off x="6704729" y="5206173"/>
            <a:ext cx="2845210" cy="954107"/>
          </a:xfrm>
          <a:prstGeom prst="rect">
            <a:avLst/>
          </a:prstGeom>
          <a:noFill/>
        </p:spPr>
        <p:txBody>
          <a:bodyPr wrap="square" rtlCol="0">
            <a:spAutoFit/>
          </a:bodyPr>
          <a:lstStyle/>
          <a:p>
            <a:r>
              <a:rPr lang="en-US" sz="1400"/>
              <a:t>Creaing a dataframe with 10 encoder features, 5 dummy decoder features in X, and corresponding 5 target variables in y.  </a:t>
            </a:r>
            <a:endParaRPr lang="en-US" sz="1600"/>
          </a:p>
        </p:txBody>
      </p:sp>
    </p:spTree>
    <p:extLst>
      <p:ext uri="{BB962C8B-B14F-4D97-AF65-F5344CB8AC3E}">
        <p14:creationId xmlns:p14="http://schemas.microsoft.com/office/powerpoint/2010/main" val="166199643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78DFB3-4C5E-9347-1BAA-609C40EF96B2}"/>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A37B6BFE-84D5-A092-A03F-377FD872735E}"/>
              </a:ext>
            </a:extLst>
          </p:cNvPr>
          <p:cNvSpPr/>
          <p:nvPr/>
        </p:nvSpPr>
        <p:spPr>
          <a:xfrm>
            <a:off x="3434951" y="134145"/>
            <a:ext cx="5322098" cy="461665"/>
          </a:xfrm>
          <a:prstGeom prst="rect">
            <a:avLst/>
          </a:prstGeom>
        </p:spPr>
        <p:txBody>
          <a:bodyPr wrap="none">
            <a:spAutoFit/>
          </a:bodyPr>
          <a:lstStyle/>
          <a:p>
            <a:r>
              <a:rPr lang="en-US" sz="2400" b="1" u="sng">
                <a:solidFill>
                  <a:schemeClr val="bg2">
                    <a:lumMod val="50000"/>
                  </a:schemeClr>
                </a:solidFill>
              </a:rPr>
              <a:t>Pytorch: RNN Encoder-Decoder Example</a:t>
            </a:r>
          </a:p>
        </p:txBody>
      </p:sp>
      <p:pic>
        <p:nvPicPr>
          <p:cNvPr id="5" name="Picture 4">
            <a:extLst>
              <a:ext uri="{FF2B5EF4-FFF2-40B4-BE49-F238E27FC236}">
                <a16:creationId xmlns:a16="http://schemas.microsoft.com/office/drawing/2014/main" id="{066D5B46-31B5-8B26-E71F-3C0420B17944}"/>
              </a:ext>
            </a:extLst>
          </p:cNvPr>
          <p:cNvPicPr>
            <a:picLocks noChangeAspect="1"/>
          </p:cNvPicPr>
          <p:nvPr/>
        </p:nvPicPr>
        <p:blipFill>
          <a:blip r:embed="rId3"/>
          <a:stretch>
            <a:fillRect/>
          </a:stretch>
        </p:blipFill>
        <p:spPr>
          <a:xfrm>
            <a:off x="457238" y="1246217"/>
            <a:ext cx="7447242" cy="5249560"/>
          </a:xfrm>
          <a:prstGeom prst="rect">
            <a:avLst/>
          </a:prstGeom>
        </p:spPr>
      </p:pic>
      <p:sp>
        <p:nvSpPr>
          <p:cNvPr id="7" name="TextBox 6">
            <a:extLst>
              <a:ext uri="{FF2B5EF4-FFF2-40B4-BE49-F238E27FC236}">
                <a16:creationId xmlns:a16="http://schemas.microsoft.com/office/drawing/2014/main" id="{AE78F205-3B5E-6101-C74D-A81E1E867BDC}"/>
              </a:ext>
            </a:extLst>
          </p:cNvPr>
          <p:cNvSpPr txBox="1"/>
          <p:nvPr/>
        </p:nvSpPr>
        <p:spPr>
          <a:xfrm>
            <a:off x="330365" y="751736"/>
            <a:ext cx="4830915" cy="338554"/>
          </a:xfrm>
          <a:prstGeom prst="rect">
            <a:avLst/>
          </a:prstGeom>
          <a:noFill/>
        </p:spPr>
        <p:txBody>
          <a:bodyPr wrap="square" rtlCol="0">
            <a:spAutoFit/>
          </a:bodyPr>
          <a:lstStyle/>
          <a:p>
            <a:r>
              <a:rPr lang="en-US" sz="1600"/>
              <a:t>Here’s an </a:t>
            </a:r>
            <a:r>
              <a:rPr lang="en-US" sz="1600">
                <a:solidFill>
                  <a:srgbClr val="FF0000"/>
                </a:solidFill>
              </a:rPr>
              <a:t>RNN Encoder-Decoder </a:t>
            </a:r>
            <a:r>
              <a:rPr lang="en-US" sz="1600"/>
              <a:t>example, part 2.</a:t>
            </a:r>
          </a:p>
        </p:txBody>
      </p:sp>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9D2DBC48-4034-8D6F-9EEF-A6FEE16804E7}"/>
                  </a:ext>
                </a:extLst>
              </p14:cNvPr>
              <p14:cNvContentPartPr/>
              <p14:nvPr/>
            </p14:nvContentPartPr>
            <p14:xfrm>
              <a:off x="8056760" y="1371520"/>
              <a:ext cx="288360" cy="2706840"/>
            </p14:xfrm>
          </p:contentPart>
        </mc:Choice>
        <mc:Fallback xmlns="">
          <p:pic>
            <p:nvPicPr>
              <p:cNvPr id="8" name="Ink 7">
                <a:extLst>
                  <a:ext uri="{FF2B5EF4-FFF2-40B4-BE49-F238E27FC236}">
                    <a16:creationId xmlns:a16="http://schemas.microsoft.com/office/drawing/2014/main" id="{9D2DBC48-4034-8D6F-9EEF-A6FEE16804E7}"/>
                  </a:ext>
                </a:extLst>
              </p:cNvPr>
              <p:cNvPicPr/>
              <p:nvPr/>
            </p:nvPicPr>
            <p:blipFill>
              <a:blip r:embed="rId5"/>
              <a:stretch>
                <a:fillRect/>
              </a:stretch>
            </p:blipFill>
            <p:spPr>
              <a:xfrm>
                <a:off x="8047760" y="1362520"/>
                <a:ext cx="306000" cy="2724480"/>
              </a:xfrm>
              <a:prstGeom prst="rect">
                <a:avLst/>
              </a:prstGeom>
            </p:spPr>
          </p:pic>
        </mc:Fallback>
      </mc:AlternateContent>
      <p:sp>
        <p:nvSpPr>
          <p:cNvPr id="9" name="TextBox 8">
            <a:extLst>
              <a:ext uri="{FF2B5EF4-FFF2-40B4-BE49-F238E27FC236}">
                <a16:creationId xmlns:a16="http://schemas.microsoft.com/office/drawing/2014/main" id="{0781EAAB-BBFE-9BF1-70EF-4BC7BB0F7CC6}"/>
              </a:ext>
            </a:extLst>
          </p:cNvPr>
          <p:cNvSpPr txBox="1"/>
          <p:nvPr/>
        </p:nvSpPr>
        <p:spPr>
          <a:xfrm>
            <a:off x="8615680" y="2386386"/>
            <a:ext cx="2265680" cy="338554"/>
          </a:xfrm>
          <a:prstGeom prst="rect">
            <a:avLst/>
          </a:prstGeom>
          <a:noFill/>
        </p:spPr>
        <p:txBody>
          <a:bodyPr wrap="square" rtlCol="0">
            <a:spAutoFit/>
          </a:bodyPr>
          <a:lstStyle/>
          <a:p>
            <a:r>
              <a:rPr lang="en-US" sz="1600"/>
              <a:t>creating the model.</a:t>
            </a:r>
          </a:p>
        </p:txBody>
      </p:sp>
      <p:sp>
        <p:nvSpPr>
          <p:cNvPr id="15" name="TextBox 14">
            <a:extLst>
              <a:ext uri="{FF2B5EF4-FFF2-40B4-BE49-F238E27FC236}">
                <a16:creationId xmlns:a16="http://schemas.microsoft.com/office/drawing/2014/main" id="{7AEC0F5F-B06B-90EF-DC0A-A43A47E224F1}"/>
              </a:ext>
            </a:extLst>
          </p:cNvPr>
          <p:cNvSpPr txBox="1"/>
          <p:nvPr/>
        </p:nvSpPr>
        <p:spPr>
          <a:xfrm>
            <a:off x="7762360" y="5505857"/>
            <a:ext cx="2265680" cy="830997"/>
          </a:xfrm>
          <a:prstGeom prst="rect">
            <a:avLst/>
          </a:prstGeom>
          <a:noFill/>
        </p:spPr>
        <p:txBody>
          <a:bodyPr wrap="square" rtlCol="0">
            <a:spAutoFit/>
          </a:bodyPr>
          <a:lstStyle/>
          <a:p>
            <a:r>
              <a:rPr lang="en-US" sz="1600"/>
              <a:t>creating a training dataseet and a test dataset.</a:t>
            </a:r>
          </a:p>
        </p:txBody>
      </p:sp>
      <mc:AlternateContent xmlns:mc="http://schemas.openxmlformats.org/markup-compatibility/2006" xmlns:p14="http://schemas.microsoft.com/office/powerpoint/2010/main">
        <mc:Choice Requires="p14">
          <p:contentPart p14:bwMode="auto" r:id="rId6">
            <p14:nvContentPartPr>
              <p14:cNvPr id="16" name="Ink 15">
                <a:extLst>
                  <a:ext uri="{FF2B5EF4-FFF2-40B4-BE49-F238E27FC236}">
                    <a16:creationId xmlns:a16="http://schemas.microsoft.com/office/drawing/2014/main" id="{404C3838-9E6D-3481-CD43-1265B020DFF4}"/>
                  </a:ext>
                </a:extLst>
              </p14:cNvPr>
              <p14:cNvContentPartPr/>
              <p14:nvPr/>
            </p14:nvContentPartPr>
            <p14:xfrm>
              <a:off x="7335320" y="5100040"/>
              <a:ext cx="234000" cy="1302840"/>
            </p14:xfrm>
          </p:contentPart>
        </mc:Choice>
        <mc:Fallback xmlns="">
          <p:pic>
            <p:nvPicPr>
              <p:cNvPr id="16" name="Ink 15">
                <a:extLst>
                  <a:ext uri="{FF2B5EF4-FFF2-40B4-BE49-F238E27FC236}">
                    <a16:creationId xmlns:a16="http://schemas.microsoft.com/office/drawing/2014/main" id="{404C3838-9E6D-3481-CD43-1265B020DFF4}"/>
                  </a:ext>
                </a:extLst>
              </p:cNvPr>
              <p:cNvPicPr/>
              <p:nvPr/>
            </p:nvPicPr>
            <p:blipFill>
              <a:blip r:embed="rId7"/>
              <a:stretch>
                <a:fillRect/>
              </a:stretch>
            </p:blipFill>
            <p:spPr>
              <a:xfrm>
                <a:off x="7326320" y="5091040"/>
                <a:ext cx="251640" cy="1320480"/>
              </a:xfrm>
              <a:prstGeom prst="rect">
                <a:avLst/>
              </a:prstGeom>
            </p:spPr>
          </p:pic>
        </mc:Fallback>
      </mc:AlternateContent>
    </p:spTree>
    <p:extLst>
      <p:ext uri="{BB962C8B-B14F-4D97-AF65-F5344CB8AC3E}">
        <p14:creationId xmlns:p14="http://schemas.microsoft.com/office/powerpoint/2010/main" val="362467259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50B656-4123-6FE3-37ED-2F0D996D456A}"/>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2F78CE29-13A9-00AE-734F-D6C33B524369}"/>
              </a:ext>
            </a:extLst>
          </p:cNvPr>
          <p:cNvPicPr>
            <a:picLocks noChangeAspect="1"/>
          </p:cNvPicPr>
          <p:nvPr/>
        </p:nvPicPr>
        <p:blipFill>
          <a:blip r:embed="rId3"/>
          <a:stretch>
            <a:fillRect/>
          </a:stretch>
        </p:blipFill>
        <p:spPr>
          <a:xfrm>
            <a:off x="330365" y="1371555"/>
            <a:ext cx="9812119" cy="5191850"/>
          </a:xfrm>
          <a:prstGeom prst="rect">
            <a:avLst/>
          </a:prstGeom>
        </p:spPr>
      </p:pic>
      <p:sp>
        <p:nvSpPr>
          <p:cNvPr id="2" name="Rectangle 1">
            <a:extLst>
              <a:ext uri="{FF2B5EF4-FFF2-40B4-BE49-F238E27FC236}">
                <a16:creationId xmlns:a16="http://schemas.microsoft.com/office/drawing/2014/main" id="{9DD6F885-80BF-D1E4-4C19-4A948165422D}"/>
              </a:ext>
            </a:extLst>
          </p:cNvPr>
          <p:cNvSpPr/>
          <p:nvPr/>
        </p:nvSpPr>
        <p:spPr>
          <a:xfrm>
            <a:off x="3434951" y="134145"/>
            <a:ext cx="5322098" cy="461665"/>
          </a:xfrm>
          <a:prstGeom prst="rect">
            <a:avLst/>
          </a:prstGeom>
        </p:spPr>
        <p:txBody>
          <a:bodyPr wrap="none">
            <a:spAutoFit/>
          </a:bodyPr>
          <a:lstStyle/>
          <a:p>
            <a:r>
              <a:rPr lang="en-US" sz="2400" b="1" u="sng">
                <a:solidFill>
                  <a:schemeClr val="bg2">
                    <a:lumMod val="50000"/>
                  </a:schemeClr>
                </a:solidFill>
              </a:rPr>
              <a:t>Pytorch: RNN Encoder-Decoder Example</a:t>
            </a:r>
          </a:p>
        </p:txBody>
      </p:sp>
      <p:sp>
        <p:nvSpPr>
          <p:cNvPr id="12" name="TextBox 11">
            <a:extLst>
              <a:ext uri="{FF2B5EF4-FFF2-40B4-BE49-F238E27FC236}">
                <a16:creationId xmlns:a16="http://schemas.microsoft.com/office/drawing/2014/main" id="{A438F785-B5C1-64B1-3F54-D91C945250C3}"/>
              </a:ext>
            </a:extLst>
          </p:cNvPr>
          <p:cNvSpPr txBox="1"/>
          <p:nvPr/>
        </p:nvSpPr>
        <p:spPr>
          <a:xfrm>
            <a:off x="249085" y="814405"/>
            <a:ext cx="4830915" cy="338554"/>
          </a:xfrm>
          <a:prstGeom prst="rect">
            <a:avLst/>
          </a:prstGeom>
          <a:noFill/>
        </p:spPr>
        <p:txBody>
          <a:bodyPr wrap="square" rtlCol="0">
            <a:spAutoFit/>
          </a:bodyPr>
          <a:lstStyle/>
          <a:p>
            <a:r>
              <a:rPr lang="en-US" sz="1600"/>
              <a:t>Here’s an </a:t>
            </a:r>
            <a:r>
              <a:rPr lang="en-US" sz="1600">
                <a:solidFill>
                  <a:srgbClr val="FF0000"/>
                </a:solidFill>
              </a:rPr>
              <a:t>RNN Encoder-Decoder </a:t>
            </a:r>
            <a:r>
              <a:rPr lang="en-US" sz="1600"/>
              <a:t>example, part 3.</a:t>
            </a:r>
          </a:p>
        </p:txBody>
      </p:sp>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9283BA49-2149-0E90-5636-DB8D6E87DFA9}"/>
                  </a:ext>
                </a:extLst>
              </p14:cNvPr>
              <p14:cNvContentPartPr/>
              <p14:nvPr/>
            </p14:nvContentPartPr>
            <p14:xfrm>
              <a:off x="9875480" y="4074400"/>
              <a:ext cx="216360" cy="1320480"/>
            </p14:xfrm>
          </p:contentPart>
        </mc:Choice>
        <mc:Fallback xmlns="">
          <p:pic>
            <p:nvPicPr>
              <p:cNvPr id="16" name="Ink 15">
                <a:extLst>
                  <a:ext uri="{FF2B5EF4-FFF2-40B4-BE49-F238E27FC236}">
                    <a16:creationId xmlns:a16="http://schemas.microsoft.com/office/drawing/2014/main" id="{9283BA49-2149-0E90-5636-DB8D6E87DFA9}"/>
                  </a:ext>
                </a:extLst>
              </p:cNvPr>
              <p:cNvPicPr/>
              <p:nvPr/>
            </p:nvPicPr>
            <p:blipFill>
              <a:blip r:embed="rId5"/>
              <a:stretch>
                <a:fillRect/>
              </a:stretch>
            </p:blipFill>
            <p:spPr>
              <a:xfrm>
                <a:off x="9866480" y="4065400"/>
                <a:ext cx="234000" cy="1338120"/>
              </a:xfrm>
              <a:prstGeom prst="rect">
                <a:avLst/>
              </a:prstGeom>
            </p:spPr>
          </p:pic>
        </mc:Fallback>
      </mc:AlternateContent>
      <p:sp>
        <p:nvSpPr>
          <p:cNvPr id="17" name="TextBox 16">
            <a:extLst>
              <a:ext uri="{FF2B5EF4-FFF2-40B4-BE49-F238E27FC236}">
                <a16:creationId xmlns:a16="http://schemas.microsoft.com/office/drawing/2014/main" id="{025767DA-1E11-DD82-7E45-2A658C48C366}"/>
              </a:ext>
            </a:extLst>
          </p:cNvPr>
          <p:cNvSpPr txBox="1"/>
          <p:nvPr/>
        </p:nvSpPr>
        <p:spPr>
          <a:xfrm>
            <a:off x="10210956" y="4074400"/>
            <a:ext cx="1600035" cy="1323439"/>
          </a:xfrm>
          <a:prstGeom prst="rect">
            <a:avLst/>
          </a:prstGeom>
          <a:noFill/>
        </p:spPr>
        <p:txBody>
          <a:bodyPr wrap="square" rtlCol="0">
            <a:spAutoFit/>
          </a:bodyPr>
          <a:lstStyle/>
          <a:p>
            <a:r>
              <a:rPr lang="en-US" sz="1600"/>
              <a:t>this is to print training and validation set loss every 10 epochs.</a:t>
            </a:r>
          </a:p>
        </p:txBody>
      </p:sp>
      <mc:AlternateContent xmlns:mc="http://schemas.openxmlformats.org/markup-compatibility/2006" xmlns:p14="http://schemas.microsoft.com/office/powerpoint/2010/main">
        <mc:Choice Requires="p14">
          <p:contentPart p14:bwMode="auto" r:id="rId6">
            <p14:nvContentPartPr>
              <p14:cNvPr id="18" name="Ink 17">
                <a:extLst>
                  <a:ext uri="{FF2B5EF4-FFF2-40B4-BE49-F238E27FC236}">
                    <a16:creationId xmlns:a16="http://schemas.microsoft.com/office/drawing/2014/main" id="{1BB2D63A-0D6D-6A2A-2966-A244220F668E}"/>
                  </a:ext>
                </a:extLst>
              </p14:cNvPr>
              <p14:cNvContentPartPr/>
              <p14:nvPr/>
            </p14:nvContentPartPr>
            <p14:xfrm>
              <a:off x="4571960" y="6057280"/>
              <a:ext cx="149400" cy="645480"/>
            </p14:xfrm>
          </p:contentPart>
        </mc:Choice>
        <mc:Fallback xmlns="">
          <p:pic>
            <p:nvPicPr>
              <p:cNvPr id="18" name="Ink 17">
                <a:extLst>
                  <a:ext uri="{FF2B5EF4-FFF2-40B4-BE49-F238E27FC236}">
                    <a16:creationId xmlns:a16="http://schemas.microsoft.com/office/drawing/2014/main" id="{1BB2D63A-0D6D-6A2A-2966-A244220F668E}"/>
                  </a:ext>
                </a:extLst>
              </p:cNvPr>
              <p:cNvPicPr/>
              <p:nvPr/>
            </p:nvPicPr>
            <p:blipFill>
              <a:blip r:embed="rId7"/>
              <a:stretch>
                <a:fillRect/>
              </a:stretch>
            </p:blipFill>
            <p:spPr>
              <a:xfrm>
                <a:off x="4562960" y="6048640"/>
                <a:ext cx="167040" cy="663120"/>
              </a:xfrm>
              <a:prstGeom prst="rect">
                <a:avLst/>
              </a:prstGeom>
            </p:spPr>
          </p:pic>
        </mc:Fallback>
      </mc:AlternateContent>
      <p:sp>
        <p:nvSpPr>
          <p:cNvPr id="19" name="TextBox 18">
            <a:extLst>
              <a:ext uri="{FF2B5EF4-FFF2-40B4-BE49-F238E27FC236}">
                <a16:creationId xmlns:a16="http://schemas.microsoft.com/office/drawing/2014/main" id="{03E89008-B3B6-B995-A646-E725DBD8C1E4}"/>
              </a:ext>
            </a:extLst>
          </p:cNvPr>
          <p:cNvSpPr txBox="1"/>
          <p:nvPr/>
        </p:nvSpPr>
        <p:spPr>
          <a:xfrm>
            <a:off x="4968240" y="6057280"/>
            <a:ext cx="2502402" cy="584775"/>
          </a:xfrm>
          <a:prstGeom prst="rect">
            <a:avLst/>
          </a:prstGeom>
          <a:noFill/>
        </p:spPr>
        <p:txBody>
          <a:bodyPr wrap="square" rtlCol="0">
            <a:spAutoFit/>
          </a:bodyPr>
          <a:lstStyle/>
          <a:p>
            <a:r>
              <a:rPr lang="en-US" sz="1600"/>
              <a:t>calculating the prediction for the test set.</a:t>
            </a:r>
          </a:p>
        </p:txBody>
      </p:sp>
    </p:spTree>
    <p:extLst>
      <p:ext uri="{BB962C8B-B14F-4D97-AF65-F5344CB8AC3E}">
        <p14:creationId xmlns:p14="http://schemas.microsoft.com/office/powerpoint/2010/main" val="254431576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0D6C93-2E8D-9BF6-832B-E83A5A6272F0}"/>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DCDE8AF3-E7F9-D923-A2C7-4D832D748D79}"/>
              </a:ext>
            </a:extLst>
          </p:cNvPr>
          <p:cNvPicPr>
            <a:picLocks noChangeAspect="1"/>
          </p:cNvPicPr>
          <p:nvPr/>
        </p:nvPicPr>
        <p:blipFill>
          <a:blip r:embed="rId3"/>
          <a:stretch>
            <a:fillRect/>
          </a:stretch>
        </p:blipFill>
        <p:spPr>
          <a:xfrm>
            <a:off x="256251" y="1747220"/>
            <a:ext cx="6373114" cy="4296375"/>
          </a:xfrm>
          <a:prstGeom prst="rect">
            <a:avLst/>
          </a:prstGeom>
        </p:spPr>
      </p:pic>
      <p:sp>
        <p:nvSpPr>
          <p:cNvPr id="2" name="Rectangle 1">
            <a:extLst>
              <a:ext uri="{FF2B5EF4-FFF2-40B4-BE49-F238E27FC236}">
                <a16:creationId xmlns:a16="http://schemas.microsoft.com/office/drawing/2014/main" id="{8C5BC615-58D3-60F3-9039-B750C23323D2}"/>
              </a:ext>
            </a:extLst>
          </p:cNvPr>
          <p:cNvSpPr/>
          <p:nvPr/>
        </p:nvSpPr>
        <p:spPr>
          <a:xfrm>
            <a:off x="3434951" y="134145"/>
            <a:ext cx="5322098" cy="461665"/>
          </a:xfrm>
          <a:prstGeom prst="rect">
            <a:avLst/>
          </a:prstGeom>
        </p:spPr>
        <p:txBody>
          <a:bodyPr wrap="none">
            <a:spAutoFit/>
          </a:bodyPr>
          <a:lstStyle/>
          <a:p>
            <a:r>
              <a:rPr lang="en-US" sz="2400" b="1" u="sng">
                <a:solidFill>
                  <a:schemeClr val="bg2">
                    <a:lumMod val="50000"/>
                  </a:schemeClr>
                </a:solidFill>
              </a:rPr>
              <a:t>Pytorch: RNN Encoder-Decoder Example</a:t>
            </a:r>
          </a:p>
        </p:txBody>
      </p:sp>
      <p:sp>
        <p:nvSpPr>
          <p:cNvPr id="12" name="TextBox 11">
            <a:extLst>
              <a:ext uri="{FF2B5EF4-FFF2-40B4-BE49-F238E27FC236}">
                <a16:creationId xmlns:a16="http://schemas.microsoft.com/office/drawing/2014/main" id="{C039EAD3-EB55-AD54-8464-D358A1CB43A5}"/>
              </a:ext>
            </a:extLst>
          </p:cNvPr>
          <p:cNvSpPr txBox="1"/>
          <p:nvPr/>
        </p:nvSpPr>
        <p:spPr>
          <a:xfrm>
            <a:off x="256251" y="1088725"/>
            <a:ext cx="4830915" cy="338554"/>
          </a:xfrm>
          <a:prstGeom prst="rect">
            <a:avLst/>
          </a:prstGeom>
          <a:noFill/>
        </p:spPr>
        <p:txBody>
          <a:bodyPr wrap="square" rtlCol="0">
            <a:spAutoFit/>
          </a:bodyPr>
          <a:lstStyle/>
          <a:p>
            <a:r>
              <a:rPr lang="en-US" sz="1600"/>
              <a:t>Here’s an </a:t>
            </a:r>
            <a:r>
              <a:rPr lang="en-US" sz="1600">
                <a:solidFill>
                  <a:srgbClr val="FF0000"/>
                </a:solidFill>
              </a:rPr>
              <a:t>RNN Encoder-Decoder </a:t>
            </a:r>
            <a:r>
              <a:rPr lang="en-US" sz="1600"/>
              <a:t>example, part 4.</a:t>
            </a:r>
          </a:p>
        </p:txBody>
      </p:sp>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4C460302-0B45-7CD6-B970-95FCEF4100CB}"/>
                  </a:ext>
                </a:extLst>
              </p14:cNvPr>
              <p14:cNvContentPartPr/>
              <p14:nvPr/>
            </p14:nvContentPartPr>
            <p14:xfrm>
              <a:off x="6553159" y="2438400"/>
              <a:ext cx="474443" cy="2895600"/>
            </p14:xfrm>
          </p:contentPart>
        </mc:Choice>
        <mc:Fallback xmlns="">
          <p:pic>
            <p:nvPicPr>
              <p:cNvPr id="16" name="Ink 15">
                <a:extLst>
                  <a:ext uri="{FF2B5EF4-FFF2-40B4-BE49-F238E27FC236}">
                    <a16:creationId xmlns:a16="http://schemas.microsoft.com/office/drawing/2014/main" id="{4C460302-0B45-7CD6-B970-95FCEF4100CB}"/>
                  </a:ext>
                </a:extLst>
              </p:cNvPr>
              <p:cNvPicPr/>
              <p:nvPr/>
            </p:nvPicPr>
            <p:blipFill>
              <a:blip r:embed="rId5"/>
              <a:stretch>
                <a:fillRect/>
              </a:stretch>
            </p:blipFill>
            <p:spPr>
              <a:xfrm>
                <a:off x="6544507" y="2429400"/>
                <a:ext cx="492108" cy="2913241"/>
              </a:xfrm>
              <a:prstGeom prst="rect">
                <a:avLst/>
              </a:prstGeom>
            </p:spPr>
          </p:pic>
        </mc:Fallback>
      </mc:AlternateContent>
      <p:sp>
        <p:nvSpPr>
          <p:cNvPr id="17" name="TextBox 16">
            <a:extLst>
              <a:ext uri="{FF2B5EF4-FFF2-40B4-BE49-F238E27FC236}">
                <a16:creationId xmlns:a16="http://schemas.microsoft.com/office/drawing/2014/main" id="{4DB0071B-CFBF-162E-23A6-C51E158606C5}"/>
              </a:ext>
            </a:extLst>
          </p:cNvPr>
          <p:cNvSpPr txBox="1"/>
          <p:nvPr/>
        </p:nvSpPr>
        <p:spPr>
          <a:xfrm>
            <a:off x="7325516" y="3429240"/>
            <a:ext cx="1600035" cy="584775"/>
          </a:xfrm>
          <a:prstGeom prst="rect">
            <a:avLst/>
          </a:prstGeom>
          <a:noFill/>
        </p:spPr>
        <p:txBody>
          <a:bodyPr wrap="square" rtlCol="0">
            <a:spAutoFit/>
          </a:bodyPr>
          <a:lstStyle/>
          <a:p>
            <a:r>
              <a:rPr lang="en-US" sz="1600"/>
              <a:t>this is the print out.</a:t>
            </a:r>
          </a:p>
        </p:txBody>
      </p:sp>
    </p:spTree>
    <p:extLst>
      <p:ext uri="{BB962C8B-B14F-4D97-AF65-F5344CB8AC3E}">
        <p14:creationId xmlns:p14="http://schemas.microsoft.com/office/powerpoint/2010/main" val="209526108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3C561-4CFD-3DBB-8BD7-614C2EC1140E}"/>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2D519A5A-8D3E-6485-2AD4-66CDD2542F5F}"/>
              </a:ext>
            </a:extLst>
          </p:cNvPr>
          <p:cNvPicPr>
            <a:picLocks noChangeAspect="1"/>
          </p:cNvPicPr>
          <p:nvPr/>
        </p:nvPicPr>
        <p:blipFill>
          <a:blip r:embed="rId3"/>
          <a:stretch>
            <a:fillRect/>
          </a:stretch>
        </p:blipFill>
        <p:spPr>
          <a:xfrm>
            <a:off x="498756" y="1459865"/>
            <a:ext cx="6401693" cy="4858428"/>
          </a:xfrm>
          <a:prstGeom prst="rect">
            <a:avLst/>
          </a:prstGeom>
        </p:spPr>
      </p:pic>
      <p:sp>
        <p:nvSpPr>
          <p:cNvPr id="3" name="Rectangle 2">
            <a:extLst>
              <a:ext uri="{FF2B5EF4-FFF2-40B4-BE49-F238E27FC236}">
                <a16:creationId xmlns:a16="http://schemas.microsoft.com/office/drawing/2014/main" id="{9DE44D6B-79C4-7687-07EF-7079D752C284}"/>
              </a:ext>
            </a:extLst>
          </p:cNvPr>
          <p:cNvSpPr/>
          <p:nvPr/>
        </p:nvSpPr>
        <p:spPr>
          <a:xfrm>
            <a:off x="3434951" y="134145"/>
            <a:ext cx="5439310" cy="461665"/>
          </a:xfrm>
          <a:prstGeom prst="rect">
            <a:avLst/>
          </a:prstGeom>
        </p:spPr>
        <p:txBody>
          <a:bodyPr wrap="none">
            <a:spAutoFit/>
          </a:bodyPr>
          <a:lstStyle/>
          <a:p>
            <a:r>
              <a:rPr lang="en-US" sz="2400" b="1" u="sng">
                <a:solidFill>
                  <a:schemeClr val="bg2">
                    <a:lumMod val="50000"/>
                  </a:schemeClr>
                </a:solidFill>
              </a:rPr>
              <a:t>Pytorch: LSTM Encoder-Decoder Example</a:t>
            </a:r>
          </a:p>
        </p:txBody>
      </p:sp>
      <p:sp>
        <p:nvSpPr>
          <p:cNvPr id="4" name="TextBox 3">
            <a:extLst>
              <a:ext uri="{FF2B5EF4-FFF2-40B4-BE49-F238E27FC236}">
                <a16:creationId xmlns:a16="http://schemas.microsoft.com/office/drawing/2014/main" id="{D4BAF710-4338-7E6E-6D36-E2C11F8CEBB5}"/>
              </a:ext>
            </a:extLst>
          </p:cNvPr>
          <p:cNvSpPr txBox="1"/>
          <p:nvPr/>
        </p:nvSpPr>
        <p:spPr>
          <a:xfrm>
            <a:off x="330365" y="751736"/>
            <a:ext cx="11485715" cy="338554"/>
          </a:xfrm>
          <a:prstGeom prst="rect">
            <a:avLst/>
          </a:prstGeom>
          <a:noFill/>
        </p:spPr>
        <p:txBody>
          <a:bodyPr wrap="square" rtlCol="0">
            <a:spAutoFit/>
          </a:bodyPr>
          <a:lstStyle/>
          <a:p>
            <a:r>
              <a:rPr lang="en-US" sz="1600"/>
              <a:t>Here’s an </a:t>
            </a:r>
            <a:r>
              <a:rPr lang="en-US" sz="1600">
                <a:solidFill>
                  <a:srgbClr val="FF0000"/>
                </a:solidFill>
              </a:rPr>
              <a:t>LSTM Encoder-Decoder </a:t>
            </a:r>
            <a:r>
              <a:rPr lang="en-US" sz="1600"/>
              <a:t>example, part 1.  There’s only minor modifications to be made to the RNN Encoder-Decoder example.  </a:t>
            </a:r>
          </a:p>
        </p:txBody>
      </p:sp>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15291F1E-ADF5-34DF-1309-C3E12E484C35}"/>
                  </a:ext>
                </a:extLst>
              </p14:cNvPr>
              <p14:cNvContentPartPr/>
              <p14:nvPr/>
            </p14:nvContentPartPr>
            <p14:xfrm>
              <a:off x="6338478" y="3689538"/>
              <a:ext cx="183960" cy="1101960"/>
            </p14:xfrm>
          </p:contentPart>
        </mc:Choice>
        <mc:Fallback xmlns="">
          <p:pic>
            <p:nvPicPr>
              <p:cNvPr id="7" name="Ink 6">
                <a:extLst>
                  <a:ext uri="{FF2B5EF4-FFF2-40B4-BE49-F238E27FC236}">
                    <a16:creationId xmlns:a16="http://schemas.microsoft.com/office/drawing/2014/main" id="{15291F1E-ADF5-34DF-1309-C3E12E484C35}"/>
                  </a:ext>
                </a:extLst>
              </p:cNvPr>
              <p:cNvPicPr/>
              <p:nvPr/>
            </p:nvPicPr>
            <p:blipFill>
              <a:blip r:embed="rId5"/>
              <a:stretch>
                <a:fillRect/>
              </a:stretch>
            </p:blipFill>
            <p:spPr>
              <a:xfrm>
                <a:off x="6329478" y="3680538"/>
                <a:ext cx="201600" cy="1119600"/>
              </a:xfrm>
              <a:prstGeom prst="rect">
                <a:avLst/>
              </a:prstGeom>
            </p:spPr>
          </p:pic>
        </mc:Fallback>
      </mc:AlternateContent>
      <p:sp>
        <p:nvSpPr>
          <p:cNvPr id="9" name="TextBox 8">
            <a:extLst>
              <a:ext uri="{FF2B5EF4-FFF2-40B4-BE49-F238E27FC236}">
                <a16:creationId xmlns:a16="http://schemas.microsoft.com/office/drawing/2014/main" id="{EBAC260D-B4F9-1380-319E-47BA15E7711B}"/>
              </a:ext>
            </a:extLst>
          </p:cNvPr>
          <p:cNvSpPr txBox="1"/>
          <p:nvPr/>
        </p:nvSpPr>
        <p:spPr>
          <a:xfrm>
            <a:off x="6704729" y="3978908"/>
            <a:ext cx="2845210" cy="523220"/>
          </a:xfrm>
          <a:prstGeom prst="rect">
            <a:avLst/>
          </a:prstGeom>
          <a:noFill/>
        </p:spPr>
        <p:txBody>
          <a:bodyPr wrap="square" rtlCol="0">
            <a:spAutoFit/>
          </a:bodyPr>
          <a:lstStyle/>
          <a:p>
            <a:r>
              <a:rPr lang="en-US" sz="1400"/>
              <a:t>creating a sequence using function in Special_Classes file.</a:t>
            </a:r>
            <a:endParaRPr lang="en-US" sz="1600"/>
          </a:p>
        </p:txBody>
      </p:sp>
      <mc:AlternateContent xmlns:mc="http://schemas.openxmlformats.org/markup-compatibility/2006" xmlns:p14="http://schemas.microsoft.com/office/powerpoint/2010/main">
        <mc:Choice Requires="p14">
          <p:contentPart p14:bwMode="auto" r:id="rId6">
            <p14:nvContentPartPr>
              <p14:cNvPr id="12" name="Ink 11">
                <a:extLst>
                  <a:ext uri="{FF2B5EF4-FFF2-40B4-BE49-F238E27FC236}">
                    <a16:creationId xmlns:a16="http://schemas.microsoft.com/office/drawing/2014/main" id="{52AA5A06-777B-41C7-8C1E-DD9F3DEB5BB3}"/>
                  </a:ext>
                </a:extLst>
              </p14:cNvPr>
              <p14:cNvContentPartPr/>
              <p14:nvPr/>
            </p14:nvContentPartPr>
            <p14:xfrm>
              <a:off x="6338478" y="5206173"/>
              <a:ext cx="183960" cy="1101960"/>
            </p14:xfrm>
          </p:contentPart>
        </mc:Choice>
        <mc:Fallback xmlns="">
          <p:pic>
            <p:nvPicPr>
              <p:cNvPr id="12" name="Ink 11">
                <a:extLst>
                  <a:ext uri="{FF2B5EF4-FFF2-40B4-BE49-F238E27FC236}">
                    <a16:creationId xmlns:a16="http://schemas.microsoft.com/office/drawing/2014/main" id="{52AA5A06-777B-41C7-8C1E-DD9F3DEB5BB3}"/>
                  </a:ext>
                </a:extLst>
              </p:cNvPr>
              <p:cNvPicPr/>
              <p:nvPr/>
            </p:nvPicPr>
            <p:blipFill>
              <a:blip r:embed="rId5"/>
              <a:stretch>
                <a:fillRect/>
              </a:stretch>
            </p:blipFill>
            <p:spPr>
              <a:xfrm>
                <a:off x="6329478" y="5197173"/>
                <a:ext cx="201600" cy="1119600"/>
              </a:xfrm>
              <a:prstGeom prst="rect">
                <a:avLst/>
              </a:prstGeom>
            </p:spPr>
          </p:pic>
        </mc:Fallback>
      </mc:AlternateContent>
      <p:sp>
        <p:nvSpPr>
          <p:cNvPr id="13" name="TextBox 12">
            <a:extLst>
              <a:ext uri="{FF2B5EF4-FFF2-40B4-BE49-F238E27FC236}">
                <a16:creationId xmlns:a16="http://schemas.microsoft.com/office/drawing/2014/main" id="{1C8FBA2E-EFA8-EE9B-3F91-CF90851CE04E}"/>
              </a:ext>
            </a:extLst>
          </p:cNvPr>
          <p:cNvSpPr txBox="1"/>
          <p:nvPr/>
        </p:nvSpPr>
        <p:spPr>
          <a:xfrm>
            <a:off x="6704729" y="5206173"/>
            <a:ext cx="2845210" cy="954107"/>
          </a:xfrm>
          <a:prstGeom prst="rect">
            <a:avLst/>
          </a:prstGeom>
          <a:noFill/>
        </p:spPr>
        <p:txBody>
          <a:bodyPr wrap="square" rtlCol="0">
            <a:spAutoFit/>
          </a:bodyPr>
          <a:lstStyle/>
          <a:p>
            <a:r>
              <a:rPr lang="en-US" sz="1400"/>
              <a:t>Creaing a dataframe with 10 encoder features, 5 dummy decoder features in X, and corresponding 5 target variables in y.  </a:t>
            </a:r>
            <a:endParaRPr lang="en-US" sz="1600"/>
          </a:p>
        </p:txBody>
      </p:sp>
    </p:spTree>
    <p:extLst>
      <p:ext uri="{BB962C8B-B14F-4D97-AF65-F5344CB8AC3E}">
        <p14:creationId xmlns:p14="http://schemas.microsoft.com/office/powerpoint/2010/main" val="3557028259"/>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5A3B8F-3AA4-6918-F29C-73EAF4E0BDD3}"/>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3522309C-D86E-6A19-B12B-0AD09B9637C1}"/>
              </a:ext>
            </a:extLst>
          </p:cNvPr>
          <p:cNvPicPr>
            <a:picLocks noChangeAspect="1"/>
          </p:cNvPicPr>
          <p:nvPr/>
        </p:nvPicPr>
        <p:blipFill>
          <a:blip r:embed="rId3"/>
          <a:stretch>
            <a:fillRect/>
          </a:stretch>
        </p:blipFill>
        <p:spPr>
          <a:xfrm>
            <a:off x="486404" y="1395713"/>
            <a:ext cx="7299796" cy="5139247"/>
          </a:xfrm>
          <a:prstGeom prst="rect">
            <a:avLst/>
          </a:prstGeom>
        </p:spPr>
      </p:pic>
      <p:sp>
        <p:nvSpPr>
          <p:cNvPr id="2" name="Rectangle 1">
            <a:extLst>
              <a:ext uri="{FF2B5EF4-FFF2-40B4-BE49-F238E27FC236}">
                <a16:creationId xmlns:a16="http://schemas.microsoft.com/office/drawing/2014/main" id="{F7446060-31EC-7E55-9358-DB9339C0CB54}"/>
              </a:ext>
            </a:extLst>
          </p:cNvPr>
          <p:cNvSpPr/>
          <p:nvPr/>
        </p:nvSpPr>
        <p:spPr>
          <a:xfrm>
            <a:off x="3434951" y="134145"/>
            <a:ext cx="5439310" cy="461665"/>
          </a:xfrm>
          <a:prstGeom prst="rect">
            <a:avLst/>
          </a:prstGeom>
        </p:spPr>
        <p:txBody>
          <a:bodyPr wrap="none">
            <a:spAutoFit/>
          </a:bodyPr>
          <a:lstStyle/>
          <a:p>
            <a:r>
              <a:rPr lang="en-US" sz="2400" b="1" u="sng">
                <a:solidFill>
                  <a:schemeClr val="bg2">
                    <a:lumMod val="50000"/>
                  </a:schemeClr>
                </a:solidFill>
              </a:rPr>
              <a:t>Pytorch: LSTM Encoder-Decoder Example</a:t>
            </a:r>
          </a:p>
        </p:txBody>
      </p:sp>
      <p:sp>
        <p:nvSpPr>
          <p:cNvPr id="7" name="TextBox 6">
            <a:extLst>
              <a:ext uri="{FF2B5EF4-FFF2-40B4-BE49-F238E27FC236}">
                <a16:creationId xmlns:a16="http://schemas.microsoft.com/office/drawing/2014/main" id="{CD9AD613-7C97-43DD-9C4B-80828DF7A752}"/>
              </a:ext>
            </a:extLst>
          </p:cNvPr>
          <p:cNvSpPr txBox="1"/>
          <p:nvPr/>
        </p:nvSpPr>
        <p:spPr>
          <a:xfrm>
            <a:off x="330365" y="751736"/>
            <a:ext cx="4830915" cy="338554"/>
          </a:xfrm>
          <a:prstGeom prst="rect">
            <a:avLst/>
          </a:prstGeom>
          <a:noFill/>
        </p:spPr>
        <p:txBody>
          <a:bodyPr wrap="square" rtlCol="0">
            <a:spAutoFit/>
          </a:bodyPr>
          <a:lstStyle/>
          <a:p>
            <a:r>
              <a:rPr lang="en-US" sz="1600"/>
              <a:t>Here’s an </a:t>
            </a:r>
            <a:r>
              <a:rPr lang="en-US" sz="1600">
                <a:solidFill>
                  <a:srgbClr val="FF0000"/>
                </a:solidFill>
              </a:rPr>
              <a:t>LSTM Encoder-Decoder </a:t>
            </a:r>
            <a:r>
              <a:rPr lang="en-US" sz="1600"/>
              <a:t>example, part 2.</a:t>
            </a:r>
          </a:p>
        </p:txBody>
      </p:sp>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92250EDE-40DC-F02D-0097-D82258E34F35}"/>
                  </a:ext>
                </a:extLst>
              </p14:cNvPr>
              <p14:cNvContentPartPr/>
              <p14:nvPr/>
            </p14:nvContentPartPr>
            <p14:xfrm>
              <a:off x="8056760" y="1503600"/>
              <a:ext cx="288360" cy="2706840"/>
            </p14:xfrm>
          </p:contentPart>
        </mc:Choice>
        <mc:Fallback xmlns="">
          <p:pic>
            <p:nvPicPr>
              <p:cNvPr id="8" name="Ink 7">
                <a:extLst>
                  <a:ext uri="{FF2B5EF4-FFF2-40B4-BE49-F238E27FC236}">
                    <a16:creationId xmlns:a16="http://schemas.microsoft.com/office/drawing/2014/main" id="{92250EDE-40DC-F02D-0097-D82258E34F35}"/>
                  </a:ext>
                </a:extLst>
              </p:cNvPr>
              <p:cNvPicPr/>
              <p:nvPr/>
            </p:nvPicPr>
            <p:blipFill>
              <a:blip r:embed="rId5"/>
              <a:stretch>
                <a:fillRect/>
              </a:stretch>
            </p:blipFill>
            <p:spPr>
              <a:xfrm>
                <a:off x="8047760" y="1494600"/>
                <a:ext cx="306000" cy="2724480"/>
              </a:xfrm>
              <a:prstGeom prst="rect">
                <a:avLst/>
              </a:prstGeom>
            </p:spPr>
          </p:pic>
        </mc:Fallback>
      </mc:AlternateContent>
      <p:sp>
        <p:nvSpPr>
          <p:cNvPr id="9" name="TextBox 8">
            <a:extLst>
              <a:ext uri="{FF2B5EF4-FFF2-40B4-BE49-F238E27FC236}">
                <a16:creationId xmlns:a16="http://schemas.microsoft.com/office/drawing/2014/main" id="{4649A400-4BF1-A244-88D4-E9FFFF65CABE}"/>
              </a:ext>
            </a:extLst>
          </p:cNvPr>
          <p:cNvSpPr txBox="1"/>
          <p:nvPr/>
        </p:nvSpPr>
        <p:spPr>
          <a:xfrm>
            <a:off x="8615680" y="2518466"/>
            <a:ext cx="2265680" cy="338554"/>
          </a:xfrm>
          <a:prstGeom prst="rect">
            <a:avLst/>
          </a:prstGeom>
          <a:noFill/>
        </p:spPr>
        <p:txBody>
          <a:bodyPr wrap="square" rtlCol="0">
            <a:spAutoFit/>
          </a:bodyPr>
          <a:lstStyle/>
          <a:p>
            <a:r>
              <a:rPr lang="en-US" sz="1600"/>
              <a:t>creating the model.</a:t>
            </a:r>
          </a:p>
        </p:txBody>
      </p:sp>
      <p:sp>
        <p:nvSpPr>
          <p:cNvPr id="15" name="TextBox 14">
            <a:extLst>
              <a:ext uri="{FF2B5EF4-FFF2-40B4-BE49-F238E27FC236}">
                <a16:creationId xmlns:a16="http://schemas.microsoft.com/office/drawing/2014/main" id="{FAFF5DC2-CBBC-176E-A44E-79473A3864FA}"/>
              </a:ext>
            </a:extLst>
          </p:cNvPr>
          <p:cNvSpPr txBox="1"/>
          <p:nvPr/>
        </p:nvSpPr>
        <p:spPr>
          <a:xfrm>
            <a:off x="7741421" y="5468041"/>
            <a:ext cx="2265680" cy="830997"/>
          </a:xfrm>
          <a:prstGeom prst="rect">
            <a:avLst/>
          </a:prstGeom>
          <a:noFill/>
        </p:spPr>
        <p:txBody>
          <a:bodyPr wrap="square" rtlCol="0">
            <a:spAutoFit/>
          </a:bodyPr>
          <a:lstStyle/>
          <a:p>
            <a:r>
              <a:rPr lang="en-US" sz="1600"/>
              <a:t>creating a training dataseet and a test dataset.</a:t>
            </a:r>
          </a:p>
        </p:txBody>
      </p:sp>
      <mc:AlternateContent xmlns:mc="http://schemas.openxmlformats.org/markup-compatibility/2006" xmlns:p14="http://schemas.microsoft.com/office/powerpoint/2010/main">
        <mc:Choice Requires="p14">
          <p:contentPart p14:bwMode="auto" r:id="rId6">
            <p14:nvContentPartPr>
              <p14:cNvPr id="16" name="Ink 15">
                <a:extLst>
                  <a:ext uri="{FF2B5EF4-FFF2-40B4-BE49-F238E27FC236}">
                    <a16:creationId xmlns:a16="http://schemas.microsoft.com/office/drawing/2014/main" id="{530A47FF-CA5D-065B-43CA-71F59F638EE8}"/>
                  </a:ext>
                </a:extLst>
              </p14:cNvPr>
              <p14:cNvContentPartPr/>
              <p14:nvPr/>
            </p14:nvContentPartPr>
            <p14:xfrm>
              <a:off x="7335320" y="5232120"/>
              <a:ext cx="234000" cy="1302840"/>
            </p14:xfrm>
          </p:contentPart>
        </mc:Choice>
        <mc:Fallback xmlns="">
          <p:pic>
            <p:nvPicPr>
              <p:cNvPr id="16" name="Ink 15">
                <a:extLst>
                  <a:ext uri="{FF2B5EF4-FFF2-40B4-BE49-F238E27FC236}">
                    <a16:creationId xmlns:a16="http://schemas.microsoft.com/office/drawing/2014/main" id="{530A47FF-CA5D-065B-43CA-71F59F638EE8}"/>
                  </a:ext>
                </a:extLst>
              </p:cNvPr>
              <p:cNvPicPr/>
              <p:nvPr/>
            </p:nvPicPr>
            <p:blipFill>
              <a:blip r:embed="rId7"/>
              <a:stretch>
                <a:fillRect/>
              </a:stretch>
            </p:blipFill>
            <p:spPr>
              <a:xfrm>
                <a:off x="7326320" y="5223120"/>
                <a:ext cx="251640" cy="1320480"/>
              </a:xfrm>
              <a:prstGeom prst="rect">
                <a:avLst/>
              </a:prstGeom>
            </p:spPr>
          </p:pic>
        </mc:Fallback>
      </mc:AlternateContent>
    </p:spTree>
    <p:extLst>
      <p:ext uri="{BB962C8B-B14F-4D97-AF65-F5344CB8AC3E}">
        <p14:creationId xmlns:p14="http://schemas.microsoft.com/office/powerpoint/2010/main" val="32211116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D9EF8C-4709-F0F2-4DEC-E32B41964C46}"/>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09F7E09D-A962-552A-DEFC-103716698E7A}"/>
              </a:ext>
            </a:extLst>
          </p:cNvPr>
          <p:cNvPicPr>
            <a:picLocks noChangeAspect="1"/>
          </p:cNvPicPr>
          <p:nvPr/>
        </p:nvPicPr>
        <p:blipFill>
          <a:blip r:embed="rId3"/>
          <a:stretch>
            <a:fillRect/>
          </a:stretch>
        </p:blipFill>
        <p:spPr>
          <a:xfrm>
            <a:off x="330365" y="1371555"/>
            <a:ext cx="9812119" cy="5191850"/>
          </a:xfrm>
          <a:prstGeom prst="rect">
            <a:avLst/>
          </a:prstGeom>
        </p:spPr>
      </p:pic>
      <p:sp>
        <p:nvSpPr>
          <p:cNvPr id="2" name="Rectangle 1">
            <a:extLst>
              <a:ext uri="{FF2B5EF4-FFF2-40B4-BE49-F238E27FC236}">
                <a16:creationId xmlns:a16="http://schemas.microsoft.com/office/drawing/2014/main" id="{FECE0A50-2067-A48C-B71D-0ECD3886B4BC}"/>
              </a:ext>
            </a:extLst>
          </p:cNvPr>
          <p:cNvSpPr/>
          <p:nvPr/>
        </p:nvSpPr>
        <p:spPr>
          <a:xfrm>
            <a:off x="3434951" y="134145"/>
            <a:ext cx="5439310" cy="461665"/>
          </a:xfrm>
          <a:prstGeom prst="rect">
            <a:avLst/>
          </a:prstGeom>
        </p:spPr>
        <p:txBody>
          <a:bodyPr wrap="none">
            <a:spAutoFit/>
          </a:bodyPr>
          <a:lstStyle/>
          <a:p>
            <a:r>
              <a:rPr lang="en-US" sz="2400" b="1" u="sng">
                <a:solidFill>
                  <a:schemeClr val="bg2">
                    <a:lumMod val="50000"/>
                  </a:schemeClr>
                </a:solidFill>
              </a:rPr>
              <a:t>Pytorch: LSTM Encoder-Decoder Example</a:t>
            </a:r>
          </a:p>
        </p:txBody>
      </p:sp>
      <p:sp>
        <p:nvSpPr>
          <p:cNvPr id="12" name="TextBox 11">
            <a:extLst>
              <a:ext uri="{FF2B5EF4-FFF2-40B4-BE49-F238E27FC236}">
                <a16:creationId xmlns:a16="http://schemas.microsoft.com/office/drawing/2014/main" id="{47D9E9C2-375D-A6D7-0536-A4AE8CFF07A1}"/>
              </a:ext>
            </a:extLst>
          </p:cNvPr>
          <p:cNvSpPr txBox="1"/>
          <p:nvPr/>
        </p:nvSpPr>
        <p:spPr>
          <a:xfrm>
            <a:off x="249085" y="814405"/>
            <a:ext cx="4830915" cy="338554"/>
          </a:xfrm>
          <a:prstGeom prst="rect">
            <a:avLst/>
          </a:prstGeom>
          <a:noFill/>
        </p:spPr>
        <p:txBody>
          <a:bodyPr wrap="square" rtlCol="0">
            <a:spAutoFit/>
          </a:bodyPr>
          <a:lstStyle/>
          <a:p>
            <a:r>
              <a:rPr lang="en-US" sz="1600"/>
              <a:t>Here’s an </a:t>
            </a:r>
            <a:r>
              <a:rPr lang="en-US" sz="1600">
                <a:solidFill>
                  <a:srgbClr val="FF0000"/>
                </a:solidFill>
              </a:rPr>
              <a:t>LSTM Encoder-Decoder </a:t>
            </a:r>
            <a:r>
              <a:rPr lang="en-US" sz="1600"/>
              <a:t>example, part 3.</a:t>
            </a:r>
          </a:p>
        </p:txBody>
      </p:sp>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C4129BE6-F5C2-0009-4590-5BC13D35864F}"/>
                  </a:ext>
                </a:extLst>
              </p14:cNvPr>
              <p14:cNvContentPartPr/>
              <p14:nvPr/>
            </p14:nvContentPartPr>
            <p14:xfrm>
              <a:off x="9875480" y="4074400"/>
              <a:ext cx="216360" cy="1320480"/>
            </p14:xfrm>
          </p:contentPart>
        </mc:Choice>
        <mc:Fallback xmlns="">
          <p:pic>
            <p:nvPicPr>
              <p:cNvPr id="16" name="Ink 15">
                <a:extLst>
                  <a:ext uri="{FF2B5EF4-FFF2-40B4-BE49-F238E27FC236}">
                    <a16:creationId xmlns:a16="http://schemas.microsoft.com/office/drawing/2014/main" id="{C4129BE6-F5C2-0009-4590-5BC13D35864F}"/>
                  </a:ext>
                </a:extLst>
              </p:cNvPr>
              <p:cNvPicPr/>
              <p:nvPr/>
            </p:nvPicPr>
            <p:blipFill>
              <a:blip r:embed="rId5"/>
              <a:stretch>
                <a:fillRect/>
              </a:stretch>
            </p:blipFill>
            <p:spPr>
              <a:xfrm>
                <a:off x="9866480" y="4065400"/>
                <a:ext cx="234000" cy="1338120"/>
              </a:xfrm>
              <a:prstGeom prst="rect">
                <a:avLst/>
              </a:prstGeom>
            </p:spPr>
          </p:pic>
        </mc:Fallback>
      </mc:AlternateContent>
      <p:sp>
        <p:nvSpPr>
          <p:cNvPr id="17" name="TextBox 16">
            <a:extLst>
              <a:ext uri="{FF2B5EF4-FFF2-40B4-BE49-F238E27FC236}">
                <a16:creationId xmlns:a16="http://schemas.microsoft.com/office/drawing/2014/main" id="{8DD436F8-C03F-5751-EF69-29D905E5B2C0}"/>
              </a:ext>
            </a:extLst>
          </p:cNvPr>
          <p:cNvSpPr txBox="1"/>
          <p:nvPr/>
        </p:nvSpPr>
        <p:spPr>
          <a:xfrm>
            <a:off x="10210956" y="4074400"/>
            <a:ext cx="1600035" cy="1323439"/>
          </a:xfrm>
          <a:prstGeom prst="rect">
            <a:avLst/>
          </a:prstGeom>
          <a:noFill/>
        </p:spPr>
        <p:txBody>
          <a:bodyPr wrap="square" rtlCol="0">
            <a:spAutoFit/>
          </a:bodyPr>
          <a:lstStyle/>
          <a:p>
            <a:r>
              <a:rPr lang="en-US" sz="1600"/>
              <a:t>this is to print training and validation set loss every 10 epochs.</a:t>
            </a:r>
          </a:p>
        </p:txBody>
      </p:sp>
      <mc:AlternateContent xmlns:mc="http://schemas.openxmlformats.org/markup-compatibility/2006" xmlns:p14="http://schemas.microsoft.com/office/powerpoint/2010/main">
        <mc:Choice Requires="p14">
          <p:contentPart p14:bwMode="auto" r:id="rId6">
            <p14:nvContentPartPr>
              <p14:cNvPr id="18" name="Ink 17">
                <a:extLst>
                  <a:ext uri="{FF2B5EF4-FFF2-40B4-BE49-F238E27FC236}">
                    <a16:creationId xmlns:a16="http://schemas.microsoft.com/office/drawing/2014/main" id="{36990EC5-4643-E249-A8C4-5CFEC6DB00CE}"/>
                  </a:ext>
                </a:extLst>
              </p14:cNvPr>
              <p14:cNvContentPartPr/>
              <p14:nvPr/>
            </p14:nvContentPartPr>
            <p14:xfrm>
              <a:off x="4571960" y="6057280"/>
              <a:ext cx="149400" cy="645480"/>
            </p14:xfrm>
          </p:contentPart>
        </mc:Choice>
        <mc:Fallback xmlns="">
          <p:pic>
            <p:nvPicPr>
              <p:cNvPr id="18" name="Ink 17">
                <a:extLst>
                  <a:ext uri="{FF2B5EF4-FFF2-40B4-BE49-F238E27FC236}">
                    <a16:creationId xmlns:a16="http://schemas.microsoft.com/office/drawing/2014/main" id="{36990EC5-4643-E249-A8C4-5CFEC6DB00CE}"/>
                  </a:ext>
                </a:extLst>
              </p:cNvPr>
              <p:cNvPicPr/>
              <p:nvPr/>
            </p:nvPicPr>
            <p:blipFill>
              <a:blip r:embed="rId7"/>
              <a:stretch>
                <a:fillRect/>
              </a:stretch>
            </p:blipFill>
            <p:spPr>
              <a:xfrm>
                <a:off x="4562960" y="6048640"/>
                <a:ext cx="167040" cy="663120"/>
              </a:xfrm>
              <a:prstGeom prst="rect">
                <a:avLst/>
              </a:prstGeom>
            </p:spPr>
          </p:pic>
        </mc:Fallback>
      </mc:AlternateContent>
      <p:sp>
        <p:nvSpPr>
          <p:cNvPr id="19" name="TextBox 18">
            <a:extLst>
              <a:ext uri="{FF2B5EF4-FFF2-40B4-BE49-F238E27FC236}">
                <a16:creationId xmlns:a16="http://schemas.microsoft.com/office/drawing/2014/main" id="{44958F83-C3E6-31F7-2000-F8FA97A130D4}"/>
              </a:ext>
            </a:extLst>
          </p:cNvPr>
          <p:cNvSpPr txBox="1"/>
          <p:nvPr/>
        </p:nvSpPr>
        <p:spPr>
          <a:xfrm>
            <a:off x="4968240" y="6057280"/>
            <a:ext cx="2502402" cy="584775"/>
          </a:xfrm>
          <a:prstGeom prst="rect">
            <a:avLst/>
          </a:prstGeom>
          <a:noFill/>
        </p:spPr>
        <p:txBody>
          <a:bodyPr wrap="square" rtlCol="0">
            <a:spAutoFit/>
          </a:bodyPr>
          <a:lstStyle/>
          <a:p>
            <a:r>
              <a:rPr lang="en-US" sz="1600"/>
              <a:t>calculating the prediction for the test set.</a:t>
            </a:r>
          </a:p>
        </p:txBody>
      </p:sp>
    </p:spTree>
    <p:extLst>
      <p:ext uri="{BB962C8B-B14F-4D97-AF65-F5344CB8AC3E}">
        <p14:creationId xmlns:p14="http://schemas.microsoft.com/office/powerpoint/2010/main" val="285678084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12A1DC-75DD-FC79-50F6-F096A0BF87B8}"/>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B552BBC5-DF91-D391-81A2-046F41CD8315}"/>
              </a:ext>
            </a:extLst>
          </p:cNvPr>
          <p:cNvPicPr>
            <a:picLocks noChangeAspect="1"/>
          </p:cNvPicPr>
          <p:nvPr/>
        </p:nvPicPr>
        <p:blipFill>
          <a:blip r:embed="rId3"/>
          <a:stretch>
            <a:fillRect/>
          </a:stretch>
        </p:blipFill>
        <p:spPr>
          <a:xfrm>
            <a:off x="387597" y="1681181"/>
            <a:ext cx="5867647" cy="4516677"/>
          </a:xfrm>
          <a:prstGeom prst="rect">
            <a:avLst/>
          </a:prstGeom>
        </p:spPr>
      </p:pic>
      <p:sp>
        <p:nvSpPr>
          <p:cNvPr id="2" name="Rectangle 1">
            <a:extLst>
              <a:ext uri="{FF2B5EF4-FFF2-40B4-BE49-F238E27FC236}">
                <a16:creationId xmlns:a16="http://schemas.microsoft.com/office/drawing/2014/main" id="{7F630E43-0D62-11CF-9850-43F9C9ED0628}"/>
              </a:ext>
            </a:extLst>
          </p:cNvPr>
          <p:cNvSpPr/>
          <p:nvPr/>
        </p:nvSpPr>
        <p:spPr>
          <a:xfrm>
            <a:off x="3434951" y="134145"/>
            <a:ext cx="5439310" cy="461665"/>
          </a:xfrm>
          <a:prstGeom prst="rect">
            <a:avLst/>
          </a:prstGeom>
        </p:spPr>
        <p:txBody>
          <a:bodyPr wrap="none">
            <a:spAutoFit/>
          </a:bodyPr>
          <a:lstStyle/>
          <a:p>
            <a:r>
              <a:rPr lang="en-US" sz="2400" b="1" u="sng">
                <a:solidFill>
                  <a:schemeClr val="bg2">
                    <a:lumMod val="50000"/>
                  </a:schemeClr>
                </a:solidFill>
              </a:rPr>
              <a:t>Pytorch: LSTM Encoder-Decoder Example</a:t>
            </a:r>
          </a:p>
        </p:txBody>
      </p:sp>
      <p:sp>
        <p:nvSpPr>
          <p:cNvPr id="12" name="TextBox 11">
            <a:extLst>
              <a:ext uri="{FF2B5EF4-FFF2-40B4-BE49-F238E27FC236}">
                <a16:creationId xmlns:a16="http://schemas.microsoft.com/office/drawing/2014/main" id="{766B734E-F340-11D8-3EB3-5484BDC1D6E8}"/>
              </a:ext>
            </a:extLst>
          </p:cNvPr>
          <p:cNvSpPr txBox="1"/>
          <p:nvPr/>
        </p:nvSpPr>
        <p:spPr>
          <a:xfrm>
            <a:off x="256251" y="1088725"/>
            <a:ext cx="4830915" cy="338554"/>
          </a:xfrm>
          <a:prstGeom prst="rect">
            <a:avLst/>
          </a:prstGeom>
          <a:noFill/>
        </p:spPr>
        <p:txBody>
          <a:bodyPr wrap="square" rtlCol="0">
            <a:spAutoFit/>
          </a:bodyPr>
          <a:lstStyle/>
          <a:p>
            <a:r>
              <a:rPr lang="en-US" sz="1600"/>
              <a:t>Here’s an </a:t>
            </a:r>
            <a:r>
              <a:rPr lang="en-US" sz="1600">
                <a:solidFill>
                  <a:srgbClr val="FF0000"/>
                </a:solidFill>
              </a:rPr>
              <a:t>LSTM Encoder-Decoder </a:t>
            </a:r>
            <a:r>
              <a:rPr lang="en-US" sz="1600"/>
              <a:t>example, part 4.</a:t>
            </a:r>
          </a:p>
        </p:txBody>
      </p:sp>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9BA69F2D-60EB-4DE0-BDF1-8C0E6F9E4D41}"/>
                  </a:ext>
                </a:extLst>
              </p14:cNvPr>
              <p14:cNvContentPartPr/>
              <p14:nvPr/>
            </p14:nvContentPartPr>
            <p14:xfrm>
              <a:off x="6553159" y="2438400"/>
              <a:ext cx="474443" cy="2895600"/>
            </p14:xfrm>
          </p:contentPart>
        </mc:Choice>
        <mc:Fallback xmlns="">
          <p:pic>
            <p:nvPicPr>
              <p:cNvPr id="16" name="Ink 15">
                <a:extLst>
                  <a:ext uri="{FF2B5EF4-FFF2-40B4-BE49-F238E27FC236}">
                    <a16:creationId xmlns:a16="http://schemas.microsoft.com/office/drawing/2014/main" id="{9BA69F2D-60EB-4DE0-BDF1-8C0E6F9E4D41}"/>
                  </a:ext>
                </a:extLst>
              </p:cNvPr>
              <p:cNvPicPr/>
              <p:nvPr/>
            </p:nvPicPr>
            <p:blipFill>
              <a:blip r:embed="rId5"/>
              <a:stretch>
                <a:fillRect/>
              </a:stretch>
            </p:blipFill>
            <p:spPr>
              <a:xfrm>
                <a:off x="6544507" y="2429400"/>
                <a:ext cx="492108" cy="2913241"/>
              </a:xfrm>
              <a:prstGeom prst="rect">
                <a:avLst/>
              </a:prstGeom>
            </p:spPr>
          </p:pic>
        </mc:Fallback>
      </mc:AlternateContent>
      <p:sp>
        <p:nvSpPr>
          <p:cNvPr id="17" name="TextBox 16">
            <a:extLst>
              <a:ext uri="{FF2B5EF4-FFF2-40B4-BE49-F238E27FC236}">
                <a16:creationId xmlns:a16="http://schemas.microsoft.com/office/drawing/2014/main" id="{5ABF9317-E2A0-F54E-A937-D06DF399D531}"/>
              </a:ext>
            </a:extLst>
          </p:cNvPr>
          <p:cNvSpPr txBox="1"/>
          <p:nvPr/>
        </p:nvSpPr>
        <p:spPr>
          <a:xfrm>
            <a:off x="7325516" y="3429240"/>
            <a:ext cx="1600035" cy="584775"/>
          </a:xfrm>
          <a:prstGeom prst="rect">
            <a:avLst/>
          </a:prstGeom>
          <a:noFill/>
        </p:spPr>
        <p:txBody>
          <a:bodyPr wrap="square" rtlCol="0">
            <a:spAutoFit/>
          </a:bodyPr>
          <a:lstStyle/>
          <a:p>
            <a:r>
              <a:rPr lang="en-US" sz="1600"/>
              <a:t>this is the print out.</a:t>
            </a:r>
          </a:p>
        </p:txBody>
      </p:sp>
    </p:spTree>
    <p:extLst>
      <p:ext uri="{BB962C8B-B14F-4D97-AF65-F5344CB8AC3E}">
        <p14:creationId xmlns:p14="http://schemas.microsoft.com/office/powerpoint/2010/main" val="2240376136"/>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F62766F-5DD0-4A16-B412-AB8E10FE3C0F}"/>
              </a:ext>
            </a:extLst>
          </p:cNvPr>
          <p:cNvSpPr txBox="1"/>
          <p:nvPr/>
        </p:nvSpPr>
        <p:spPr>
          <a:xfrm>
            <a:off x="346463" y="1073527"/>
            <a:ext cx="10183885" cy="584775"/>
          </a:xfrm>
          <a:prstGeom prst="rect">
            <a:avLst/>
          </a:prstGeom>
          <a:noFill/>
        </p:spPr>
        <p:txBody>
          <a:bodyPr wrap="square" rtlCol="0">
            <a:spAutoFit/>
          </a:bodyPr>
          <a:lstStyle/>
          <a:p>
            <a:r>
              <a:rPr lang="en-US" sz="1600"/>
              <a:t>We can put all of this together in a class.  I think this is the most common approach.  To create a neural network, we create a BasicNN class.  </a:t>
            </a:r>
          </a:p>
        </p:txBody>
      </p:sp>
      <p:sp>
        <p:nvSpPr>
          <p:cNvPr id="2" name="TextBox 1">
            <a:extLst>
              <a:ext uri="{FF2B5EF4-FFF2-40B4-BE49-F238E27FC236}">
                <a16:creationId xmlns:a16="http://schemas.microsoft.com/office/drawing/2014/main" id="{9D0A384E-5F7F-8FD8-7198-67F5BCBE5582}"/>
              </a:ext>
            </a:extLst>
          </p:cNvPr>
          <p:cNvSpPr txBox="1"/>
          <p:nvPr/>
        </p:nvSpPr>
        <p:spPr>
          <a:xfrm>
            <a:off x="346463" y="1754371"/>
            <a:ext cx="6359137" cy="1354217"/>
          </a:xfrm>
          <a:prstGeom prst="rect">
            <a:avLst/>
          </a:prstGeom>
          <a:noFill/>
        </p:spPr>
        <p:txBody>
          <a:bodyPr wrap="square" rtlCol="0">
            <a:spAutoFit/>
          </a:bodyPr>
          <a:lstStyle/>
          <a:p>
            <a:r>
              <a:rPr lang="en-US" sz="1600"/>
              <a:t>class BasicNN(nn.Module):</a:t>
            </a:r>
          </a:p>
          <a:p>
            <a:r>
              <a:rPr lang="en-US" sz="1600"/>
              <a:t>     def __init__(self):</a:t>
            </a:r>
          </a:p>
          <a:p>
            <a:r>
              <a:rPr lang="en-US" sz="1600"/>
              <a:t>          super().__init__()</a:t>
            </a:r>
          </a:p>
          <a:p>
            <a:r>
              <a:rPr lang="en-US" sz="1600"/>
              <a:t>          self.w00 = nn.Parameter(torch.tensor(1.7), requires_grad = False)</a:t>
            </a:r>
          </a:p>
          <a:p>
            <a:r>
              <a:rPr lang="en-US" sz="1600"/>
              <a:t>          self.b00 = nn.Parameter(torch.tensor(-0.85), requires_grad = False)</a:t>
            </a:r>
          </a:p>
        </p:txBody>
      </p:sp>
      <p:sp>
        <p:nvSpPr>
          <p:cNvPr id="5" name="Rectangle 4">
            <a:extLst>
              <a:ext uri="{FF2B5EF4-FFF2-40B4-BE49-F238E27FC236}">
                <a16:creationId xmlns:a16="http://schemas.microsoft.com/office/drawing/2014/main" id="{0FE9631F-C0B8-8E98-F7BF-7497DEE9F162}"/>
              </a:ext>
            </a:extLst>
          </p:cNvPr>
          <p:cNvSpPr/>
          <p:nvPr/>
        </p:nvSpPr>
        <p:spPr>
          <a:xfrm>
            <a:off x="4140962" y="192607"/>
            <a:ext cx="3200492" cy="461665"/>
          </a:xfrm>
          <a:prstGeom prst="rect">
            <a:avLst/>
          </a:prstGeom>
        </p:spPr>
        <p:txBody>
          <a:bodyPr wrap="none">
            <a:spAutoFit/>
          </a:bodyPr>
          <a:lstStyle/>
          <a:p>
            <a:r>
              <a:rPr lang="en-US" sz="2400" b="1" u="sng">
                <a:solidFill>
                  <a:srgbClr val="FF0000"/>
                </a:solidFill>
              </a:rPr>
              <a:t>Pytorch: OOP Approach</a:t>
            </a:r>
          </a:p>
        </p:txBody>
      </p:sp>
    </p:spTree>
    <p:extLst>
      <p:ext uri="{BB962C8B-B14F-4D97-AF65-F5344CB8AC3E}">
        <p14:creationId xmlns:p14="http://schemas.microsoft.com/office/powerpoint/2010/main" val="855439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9E5FE5-D94C-A05B-AA3C-C616934524C9}"/>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FCFE81DF-B12C-6025-76C9-91988BA19325}"/>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67F5D750-C81B-8929-B897-97E6E3FE2235}"/>
              </a:ext>
            </a:extLst>
          </p:cNvPr>
          <p:cNvSpPr txBox="1"/>
          <p:nvPr/>
        </p:nvSpPr>
        <p:spPr>
          <a:xfrm>
            <a:off x="346463" y="1073527"/>
            <a:ext cx="10270738" cy="584775"/>
          </a:xfrm>
          <a:prstGeom prst="rect">
            <a:avLst/>
          </a:prstGeom>
          <a:noFill/>
        </p:spPr>
        <p:txBody>
          <a:bodyPr wrap="square" rtlCol="0">
            <a:spAutoFit/>
          </a:bodyPr>
          <a:lstStyle/>
          <a:p>
            <a:r>
              <a:rPr lang="en-US" sz="1600"/>
              <a:t>Training data, testing data must be in tensor format.  We can load these into a pipeline of sorts.  For regular dataframe like stuff, we can do:  </a:t>
            </a:r>
          </a:p>
        </p:txBody>
      </p:sp>
      <p:sp>
        <p:nvSpPr>
          <p:cNvPr id="5" name="TextBox 4">
            <a:extLst>
              <a:ext uri="{FF2B5EF4-FFF2-40B4-BE49-F238E27FC236}">
                <a16:creationId xmlns:a16="http://schemas.microsoft.com/office/drawing/2014/main" id="{C1EB272B-E260-7B62-B1E3-19488615607A}"/>
              </a:ext>
            </a:extLst>
          </p:cNvPr>
          <p:cNvSpPr txBox="1"/>
          <p:nvPr/>
        </p:nvSpPr>
        <p:spPr>
          <a:xfrm>
            <a:off x="346463" y="2205420"/>
            <a:ext cx="2770363" cy="338554"/>
          </a:xfrm>
          <a:prstGeom prst="rect">
            <a:avLst/>
          </a:prstGeom>
          <a:noFill/>
        </p:spPr>
        <p:txBody>
          <a:bodyPr wrap="square">
            <a:spAutoFit/>
          </a:bodyPr>
          <a:lstStyle/>
          <a:p>
            <a:r>
              <a:rPr lang="en-US" sz="1600"/>
              <a:t>dataset = TensorDataset(X, y)</a:t>
            </a:r>
          </a:p>
        </p:txBody>
      </p:sp>
      <p:sp>
        <p:nvSpPr>
          <p:cNvPr id="7" name="TextBox 6">
            <a:extLst>
              <a:ext uri="{FF2B5EF4-FFF2-40B4-BE49-F238E27FC236}">
                <a16:creationId xmlns:a16="http://schemas.microsoft.com/office/drawing/2014/main" id="{127AB007-DBF5-6829-C68B-1651858A8B96}"/>
              </a:ext>
            </a:extLst>
          </p:cNvPr>
          <p:cNvSpPr txBox="1"/>
          <p:nvPr/>
        </p:nvSpPr>
        <p:spPr>
          <a:xfrm>
            <a:off x="4157682" y="2249498"/>
            <a:ext cx="7790478" cy="1323439"/>
          </a:xfrm>
          <a:prstGeom prst="rect">
            <a:avLst/>
          </a:prstGeom>
          <a:noFill/>
        </p:spPr>
        <p:txBody>
          <a:bodyPr wrap="square" rtlCol="0">
            <a:spAutoFit/>
          </a:bodyPr>
          <a:lstStyle/>
          <a:p>
            <a:r>
              <a:rPr lang="en-US" sz="1600"/>
              <a:t>X and y are the usual features and target variable, but in tensor format.  This creates a dataset object which seems to be something like an array/generator of tuples: dataset = [(X_0, y_0), (X_1, y_1), …, (X_n, y_n)].  </a:t>
            </a:r>
            <a:r>
              <a:rPr lang="en-US" sz="1600">
                <a:solidFill>
                  <a:srgbClr val="FF0000"/>
                </a:solidFill>
              </a:rPr>
              <a:t>You can access each row of the array as usual: dataset[m]</a:t>
            </a:r>
            <a:r>
              <a:rPr lang="en-US" sz="1600"/>
              <a:t>.  </a:t>
            </a:r>
            <a:r>
              <a:rPr lang="en-US" sz="1600">
                <a:solidFill>
                  <a:srgbClr val="0000FF"/>
                </a:solidFill>
              </a:rPr>
              <a:t>It</a:t>
            </a:r>
            <a:r>
              <a:rPr lang="en-US" sz="1600"/>
              <a:t> </a:t>
            </a:r>
            <a:r>
              <a:rPr lang="en-US" sz="1600">
                <a:solidFill>
                  <a:srgbClr val="0000FF"/>
                </a:solidFill>
              </a:rPr>
              <a:t>looks like pytorch prefers y to be a column vector</a:t>
            </a:r>
            <a:r>
              <a:rPr lang="en-US" sz="1600"/>
              <a:t>.  So if using pandas, you should make y a dataframe, and </a:t>
            </a:r>
            <a:r>
              <a:rPr lang="en-US" sz="1600" i="1"/>
              <a:t>then</a:t>
            </a:r>
            <a:r>
              <a:rPr lang="en-US" sz="1600"/>
              <a:t> do the conversion from numpy to tensor.  </a:t>
            </a:r>
          </a:p>
        </p:txBody>
      </p:sp>
      <mc:AlternateContent xmlns:mc="http://schemas.openxmlformats.org/markup-compatibility/2006" xmlns:p14="http://schemas.microsoft.com/office/powerpoint/2010/main">
        <mc:Choice Requires="p14">
          <p:contentPart p14:bwMode="auto" r:id="rId3">
            <p14:nvContentPartPr>
              <p14:cNvPr id="8" name="Ink 7">
                <a:extLst>
                  <a:ext uri="{FF2B5EF4-FFF2-40B4-BE49-F238E27FC236}">
                    <a16:creationId xmlns:a16="http://schemas.microsoft.com/office/drawing/2014/main" id="{A30D77F5-88FE-A8BE-97EE-5E3939815918}"/>
                  </a:ext>
                </a:extLst>
              </p14:cNvPr>
              <p14:cNvContentPartPr/>
              <p14:nvPr/>
            </p14:nvContentPartPr>
            <p14:xfrm>
              <a:off x="3083449" y="2366937"/>
              <a:ext cx="955800" cy="41040"/>
            </p14:xfrm>
          </p:contentPart>
        </mc:Choice>
        <mc:Fallback xmlns="">
          <p:pic>
            <p:nvPicPr>
              <p:cNvPr id="8" name="Ink 7">
                <a:extLst>
                  <a:ext uri="{FF2B5EF4-FFF2-40B4-BE49-F238E27FC236}">
                    <a16:creationId xmlns:a16="http://schemas.microsoft.com/office/drawing/2014/main" id="{A30D77F5-88FE-A8BE-97EE-5E3939815918}"/>
                  </a:ext>
                </a:extLst>
              </p:cNvPr>
              <p:cNvPicPr/>
              <p:nvPr/>
            </p:nvPicPr>
            <p:blipFill>
              <a:blip r:embed="rId4"/>
              <a:stretch>
                <a:fillRect/>
              </a:stretch>
            </p:blipFill>
            <p:spPr>
              <a:xfrm>
                <a:off x="3074449" y="2357857"/>
                <a:ext cx="973440" cy="58836"/>
              </a:xfrm>
              <a:prstGeom prst="rect">
                <a:avLst/>
              </a:prstGeom>
            </p:spPr>
          </p:pic>
        </mc:Fallback>
      </mc:AlternateContent>
      <p:sp>
        <p:nvSpPr>
          <p:cNvPr id="6" name="TextBox 5">
            <a:extLst>
              <a:ext uri="{FF2B5EF4-FFF2-40B4-BE49-F238E27FC236}">
                <a16:creationId xmlns:a16="http://schemas.microsoft.com/office/drawing/2014/main" id="{ED252322-D183-EE3E-6D17-BEAAA7682440}"/>
              </a:ext>
            </a:extLst>
          </p:cNvPr>
          <p:cNvSpPr txBox="1"/>
          <p:nvPr/>
        </p:nvSpPr>
        <p:spPr>
          <a:xfrm>
            <a:off x="346463" y="1793566"/>
            <a:ext cx="4156711" cy="338554"/>
          </a:xfrm>
          <a:prstGeom prst="rect">
            <a:avLst/>
          </a:prstGeom>
          <a:noFill/>
        </p:spPr>
        <p:txBody>
          <a:bodyPr wrap="square">
            <a:spAutoFit/>
          </a:bodyPr>
          <a:lstStyle/>
          <a:p>
            <a:r>
              <a:rPr lang="en-US" sz="1600" b="1"/>
              <a:t>from torch.utils.data import TensorDataset</a:t>
            </a:r>
          </a:p>
        </p:txBody>
      </p:sp>
      <p:pic>
        <p:nvPicPr>
          <p:cNvPr id="13" name="Picture 12">
            <a:extLst>
              <a:ext uri="{FF2B5EF4-FFF2-40B4-BE49-F238E27FC236}">
                <a16:creationId xmlns:a16="http://schemas.microsoft.com/office/drawing/2014/main" id="{481B24F9-28AA-5390-3351-DB582BA59646}"/>
              </a:ext>
            </a:extLst>
          </p:cNvPr>
          <p:cNvPicPr>
            <a:picLocks noChangeAspect="1"/>
          </p:cNvPicPr>
          <p:nvPr/>
        </p:nvPicPr>
        <p:blipFill>
          <a:blip r:embed="rId5"/>
          <a:stretch>
            <a:fillRect/>
          </a:stretch>
        </p:blipFill>
        <p:spPr>
          <a:xfrm>
            <a:off x="4157682" y="3690315"/>
            <a:ext cx="4696480" cy="895475"/>
          </a:xfrm>
          <a:prstGeom prst="rect">
            <a:avLst/>
          </a:prstGeom>
        </p:spPr>
      </p:pic>
      <p:pic>
        <p:nvPicPr>
          <p:cNvPr id="14" name="Picture 13">
            <a:extLst>
              <a:ext uri="{FF2B5EF4-FFF2-40B4-BE49-F238E27FC236}">
                <a16:creationId xmlns:a16="http://schemas.microsoft.com/office/drawing/2014/main" id="{D7748F85-C509-D461-6A87-48B2A64D3CA8}"/>
              </a:ext>
            </a:extLst>
          </p:cNvPr>
          <p:cNvPicPr>
            <a:picLocks noChangeAspect="1"/>
          </p:cNvPicPr>
          <p:nvPr/>
        </p:nvPicPr>
        <p:blipFill>
          <a:blip r:embed="rId6"/>
          <a:stretch>
            <a:fillRect/>
          </a:stretch>
        </p:blipFill>
        <p:spPr>
          <a:xfrm>
            <a:off x="4157682" y="5179072"/>
            <a:ext cx="3258005" cy="1257475"/>
          </a:xfrm>
          <a:prstGeom prst="rect">
            <a:avLst/>
          </a:prstGeom>
        </p:spPr>
      </p:pic>
      <p:pic>
        <p:nvPicPr>
          <p:cNvPr id="15" name="Picture 14">
            <a:extLst>
              <a:ext uri="{FF2B5EF4-FFF2-40B4-BE49-F238E27FC236}">
                <a16:creationId xmlns:a16="http://schemas.microsoft.com/office/drawing/2014/main" id="{24E9E12B-0FD0-7A01-3A71-A1499CF405FB}"/>
              </a:ext>
            </a:extLst>
          </p:cNvPr>
          <p:cNvPicPr>
            <a:picLocks noChangeAspect="1"/>
          </p:cNvPicPr>
          <p:nvPr/>
        </p:nvPicPr>
        <p:blipFill>
          <a:blip r:embed="rId7"/>
          <a:stretch>
            <a:fillRect/>
          </a:stretch>
        </p:blipFill>
        <p:spPr>
          <a:xfrm>
            <a:off x="4157682" y="4644273"/>
            <a:ext cx="5744377" cy="476316"/>
          </a:xfrm>
          <a:prstGeom prst="rect">
            <a:avLst/>
          </a:prstGeom>
        </p:spPr>
      </p:pic>
      <p:sp>
        <p:nvSpPr>
          <p:cNvPr id="2" name="TextBox 1">
            <a:extLst>
              <a:ext uri="{FF2B5EF4-FFF2-40B4-BE49-F238E27FC236}">
                <a16:creationId xmlns:a16="http://schemas.microsoft.com/office/drawing/2014/main" id="{9D49FDEF-1164-6B0D-2C90-C7F87F52A836}"/>
              </a:ext>
            </a:extLst>
          </p:cNvPr>
          <p:cNvSpPr txBox="1"/>
          <p:nvPr/>
        </p:nvSpPr>
        <p:spPr>
          <a:xfrm>
            <a:off x="10220960" y="5223034"/>
            <a:ext cx="1554480" cy="584775"/>
          </a:xfrm>
          <a:prstGeom prst="rect">
            <a:avLst/>
          </a:prstGeom>
          <a:solidFill>
            <a:schemeClr val="accent2">
              <a:lumMod val="40000"/>
              <a:lumOff val="60000"/>
            </a:schemeClr>
          </a:solidFill>
        </p:spPr>
        <p:txBody>
          <a:bodyPr wrap="square" rtlCol="0">
            <a:spAutoFit/>
          </a:bodyPr>
          <a:lstStyle/>
          <a:p>
            <a:r>
              <a:rPr lang="en-US" sz="1600"/>
              <a:t>len(dataset) will return # rows.</a:t>
            </a:r>
          </a:p>
        </p:txBody>
      </p:sp>
      <p:sp>
        <p:nvSpPr>
          <p:cNvPr id="9" name="TextBox 8">
            <a:extLst>
              <a:ext uri="{FF2B5EF4-FFF2-40B4-BE49-F238E27FC236}">
                <a16:creationId xmlns:a16="http://schemas.microsoft.com/office/drawing/2014/main" id="{E96009E4-151C-6C02-A58A-0402E804CEBA}"/>
              </a:ext>
            </a:extLst>
          </p:cNvPr>
          <p:cNvSpPr txBox="1"/>
          <p:nvPr/>
        </p:nvSpPr>
        <p:spPr>
          <a:xfrm>
            <a:off x="10220960" y="5974874"/>
            <a:ext cx="1554480" cy="584775"/>
          </a:xfrm>
          <a:prstGeom prst="rect">
            <a:avLst/>
          </a:prstGeom>
          <a:solidFill>
            <a:srgbClr val="D3F6B0"/>
          </a:solidFill>
        </p:spPr>
        <p:txBody>
          <a:bodyPr wrap="square" rtlCol="0">
            <a:spAutoFit/>
          </a:bodyPr>
          <a:lstStyle/>
          <a:p>
            <a:r>
              <a:rPr lang="en-US" sz="1600"/>
              <a:t>dataset.tensors will return (X, y)</a:t>
            </a:r>
          </a:p>
        </p:txBody>
      </p:sp>
      <p:sp>
        <p:nvSpPr>
          <p:cNvPr id="10" name="TextBox 9">
            <a:extLst>
              <a:ext uri="{FF2B5EF4-FFF2-40B4-BE49-F238E27FC236}">
                <a16:creationId xmlns:a16="http://schemas.microsoft.com/office/drawing/2014/main" id="{53004135-5236-B5FF-B552-9F32182B674E}"/>
              </a:ext>
            </a:extLst>
          </p:cNvPr>
          <p:cNvSpPr txBox="1"/>
          <p:nvPr/>
        </p:nvSpPr>
        <p:spPr>
          <a:xfrm>
            <a:off x="346462" y="5728652"/>
            <a:ext cx="3026658" cy="830997"/>
          </a:xfrm>
          <a:prstGeom prst="rect">
            <a:avLst/>
          </a:prstGeom>
          <a:solidFill>
            <a:srgbClr val="3399FF"/>
          </a:solidFill>
        </p:spPr>
        <p:txBody>
          <a:bodyPr wrap="square" rtlCol="0">
            <a:spAutoFit/>
          </a:bodyPr>
          <a:lstStyle/>
          <a:p>
            <a:r>
              <a:rPr lang="en-US" sz="1600"/>
              <a:t>If X, y are df, probably want to convert X, y to float tensors, e.g., X = torch.tensor(X.values).float()</a:t>
            </a:r>
          </a:p>
        </p:txBody>
      </p:sp>
      <p:sp>
        <p:nvSpPr>
          <p:cNvPr id="11" name="TextBox 10">
            <a:extLst>
              <a:ext uri="{FF2B5EF4-FFF2-40B4-BE49-F238E27FC236}">
                <a16:creationId xmlns:a16="http://schemas.microsoft.com/office/drawing/2014/main" id="{8E0C3C39-E372-8D82-F52F-B2F85B08207B}"/>
              </a:ext>
            </a:extLst>
          </p:cNvPr>
          <p:cNvSpPr txBox="1"/>
          <p:nvPr/>
        </p:nvSpPr>
        <p:spPr>
          <a:xfrm>
            <a:off x="346462" y="4348075"/>
            <a:ext cx="3473698" cy="830997"/>
          </a:xfrm>
          <a:prstGeom prst="rect">
            <a:avLst/>
          </a:prstGeom>
          <a:solidFill>
            <a:srgbClr val="FFCFDE"/>
          </a:solidFill>
        </p:spPr>
        <p:txBody>
          <a:bodyPr wrap="square" rtlCol="0">
            <a:spAutoFit/>
          </a:bodyPr>
          <a:lstStyle/>
          <a:p>
            <a:r>
              <a:rPr lang="en-US" sz="1600"/>
              <a:t>Can also do TensorDataset(Xa, Xb, y), which will return [(Xa_0, Xb_0, y_0), (Xa_1, Xb_1, y_1), … (Xa_n, Xb_n, y_n)].</a:t>
            </a:r>
          </a:p>
        </p:txBody>
      </p:sp>
    </p:spTree>
    <p:extLst>
      <p:ext uri="{BB962C8B-B14F-4D97-AF65-F5344CB8AC3E}">
        <p14:creationId xmlns:p14="http://schemas.microsoft.com/office/powerpoint/2010/main" val="2224769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7561F1-D91B-03EA-EF34-B4FD9BFF3B5D}"/>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A8D90FFC-FC78-94FC-A98C-B6D4B76E1E83}"/>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C179F5F8-2153-0606-0C3F-33ABDC05AA2A}"/>
              </a:ext>
            </a:extLst>
          </p:cNvPr>
          <p:cNvSpPr txBox="1"/>
          <p:nvPr/>
        </p:nvSpPr>
        <p:spPr>
          <a:xfrm>
            <a:off x="346461" y="1123788"/>
            <a:ext cx="10351034" cy="584775"/>
          </a:xfrm>
          <a:prstGeom prst="rect">
            <a:avLst/>
          </a:prstGeom>
          <a:noFill/>
        </p:spPr>
        <p:txBody>
          <a:bodyPr wrap="square" rtlCol="0">
            <a:spAutoFit/>
          </a:bodyPr>
          <a:lstStyle/>
          <a:p>
            <a:r>
              <a:rPr lang="en-US" sz="1600"/>
              <a:t>If we have image data, then we can load it like this.  First, your data should be organized so that in the image folder, there are separate folders dedicated to a single class of images.  Then need to </a:t>
            </a:r>
            <a:r>
              <a:rPr lang="en-US" sz="1600" b="1"/>
              <a:t>pip install torchvision</a:t>
            </a:r>
            <a:r>
              <a:rPr lang="en-US" sz="1600"/>
              <a:t>.</a:t>
            </a:r>
          </a:p>
        </p:txBody>
      </p:sp>
      <p:sp>
        <p:nvSpPr>
          <p:cNvPr id="5" name="TextBox 4">
            <a:extLst>
              <a:ext uri="{FF2B5EF4-FFF2-40B4-BE49-F238E27FC236}">
                <a16:creationId xmlns:a16="http://schemas.microsoft.com/office/drawing/2014/main" id="{44D4A0D0-26F7-01FD-D255-2E0A6372463C}"/>
              </a:ext>
            </a:extLst>
          </p:cNvPr>
          <p:cNvSpPr txBox="1"/>
          <p:nvPr/>
        </p:nvSpPr>
        <p:spPr>
          <a:xfrm>
            <a:off x="346462" y="2358449"/>
            <a:ext cx="4225537" cy="338554"/>
          </a:xfrm>
          <a:prstGeom prst="rect">
            <a:avLst/>
          </a:prstGeom>
          <a:noFill/>
        </p:spPr>
        <p:txBody>
          <a:bodyPr wrap="square">
            <a:spAutoFit/>
          </a:bodyPr>
          <a:lstStyle/>
          <a:p>
            <a:r>
              <a:rPr lang="en-US" sz="1600"/>
              <a:t>dataset = datasets.ImageFolder(path, transform)</a:t>
            </a:r>
          </a:p>
        </p:txBody>
      </p:sp>
      <p:sp>
        <p:nvSpPr>
          <p:cNvPr id="7" name="TextBox 6">
            <a:extLst>
              <a:ext uri="{FF2B5EF4-FFF2-40B4-BE49-F238E27FC236}">
                <a16:creationId xmlns:a16="http://schemas.microsoft.com/office/drawing/2014/main" id="{4F9E5D37-5A68-0817-DC76-C89F0E0C0F33}"/>
              </a:ext>
            </a:extLst>
          </p:cNvPr>
          <p:cNvSpPr txBox="1"/>
          <p:nvPr/>
        </p:nvSpPr>
        <p:spPr>
          <a:xfrm>
            <a:off x="5305959" y="2358236"/>
            <a:ext cx="6605448" cy="1323439"/>
          </a:xfrm>
          <a:prstGeom prst="rect">
            <a:avLst/>
          </a:prstGeom>
          <a:noFill/>
        </p:spPr>
        <p:txBody>
          <a:bodyPr wrap="square" rtlCol="0">
            <a:spAutoFit/>
          </a:bodyPr>
          <a:lstStyle/>
          <a:p>
            <a:r>
              <a:rPr lang="en-US" sz="1600" b="1"/>
              <a:t>path</a:t>
            </a:r>
            <a:r>
              <a:rPr lang="en-US" sz="1600"/>
              <a:t> is the path to the image folder.  And as said, it needs to contain folders of images, where each folder pertains to the same image class.  This is kind of how it separates out X and y.  y would be inferred from the folder the X is in.  </a:t>
            </a:r>
            <a:r>
              <a:rPr lang="en-US" sz="1600" b="1"/>
              <a:t>transform</a:t>
            </a:r>
            <a:r>
              <a:rPr lang="en-US" sz="1600"/>
              <a:t> is a transform object with which you can specify any transformations that are to be done to the images in the folders.  </a:t>
            </a:r>
          </a:p>
        </p:txBody>
      </p:sp>
      <p:sp>
        <p:nvSpPr>
          <p:cNvPr id="6" name="TextBox 5">
            <a:extLst>
              <a:ext uri="{FF2B5EF4-FFF2-40B4-BE49-F238E27FC236}">
                <a16:creationId xmlns:a16="http://schemas.microsoft.com/office/drawing/2014/main" id="{31538C69-6FAD-10F5-5375-3A108EB009BE}"/>
              </a:ext>
            </a:extLst>
          </p:cNvPr>
          <p:cNvSpPr txBox="1"/>
          <p:nvPr/>
        </p:nvSpPr>
        <p:spPr>
          <a:xfrm>
            <a:off x="346463" y="2041987"/>
            <a:ext cx="4432071" cy="338554"/>
          </a:xfrm>
          <a:prstGeom prst="rect">
            <a:avLst/>
          </a:prstGeom>
          <a:noFill/>
        </p:spPr>
        <p:txBody>
          <a:bodyPr wrap="square">
            <a:spAutoFit/>
          </a:bodyPr>
          <a:lstStyle/>
          <a:p>
            <a:r>
              <a:rPr lang="en-US" sz="1600" b="1"/>
              <a:t>from torchvision import datasets, transforms</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FE92780F-12B4-7B0E-163B-7C01BF3869FF}"/>
                  </a:ext>
                </a:extLst>
              </p14:cNvPr>
              <p14:cNvContentPartPr/>
              <p14:nvPr/>
            </p14:nvContentPartPr>
            <p14:xfrm>
              <a:off x="4676935" y="2536473"/>
              <a:ext cx="522360" cy="70200"/>
            </p14:xfrm>
          </p:contentPart>
        </mc:Choice>
        <mc:Fallback xmlns="">
          <p:pic>
            <p:nvPicPr>
              <p:cNvPr id="2" name="Ink 1">
                <a:extLst>
                  <a:ext uri="{FF2B5EF4-FFF2-40B4-BE49-F238E27FC236}">
                    <a16:creationId xmlns:a16="http://schemas.microsoft.com/office/drawing/2014/main" id="{FE92780F-12B4-7B0E-163B-7C01BF3869FF}"/>
                  </a:ext>
                </a:extLst>
              </p:cNvPr>
              <p:cNvPicPr/>
              <p:nvPr/>
            </p:nvPicPr>
            <p:blipFill>
              <a:blip r:embed="rId4"/>
              <a:stretch>
                <a:fillRect/>
              </a:stretch>
            </p:blipFill>
            <p:spPr>
              <a:xfrm>
                <a:off x="4667935" y="2527473"/>
                <a:ext cx="540000" cy="878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4" name="Ink 13">
                <a:extLst>
                  <a:ext uri="{FF2B5EF4-FFF2-40B4-BE49-F238E27FC236}">
                    <a16:creationId xmlns:a16="http://schemas.microsoft.com/office/drawing/2014/main" id="{3830983D-A67C-4E0C-427F-1BE74793E585}"/>
                  </a:ext>
                </a:extLst>
              </p14:cNvPr>
              <p14:cNvContentPartPr/>
              <p14:nvPr/>
            </p14:nvContentPartPr>
            <p14:xfrm rot="11387662">
              <a:off x="2406789" y="2722702"/>
              <a:ext cx="1457640" cy="1091160"/>
            </p14:xfrm>
          </p:contentPart>
        </mc:Choice>
        <mc:Fallback xmlns="">
          <p:pic>
            <p:nvPicPr>
              <p:cNvPr id="14" name="Ink 13">
                <a:extLst>
                  <a:ext uri="{FF2B5EF4-FFF2-40B4-BE49-F238E27FC236}">
                    <a16:creationId xmlns:a16="http://schemas.microsoft.com/office/drawing/2014/main" id="{3830983D-A67C-4E0C-427F-1BE74793E585}"/>
                  </a:ext>
                </a:extLst>
              </p:cNvPr>
              <p:cNvPicPr/>
              <p:nvPr/>
            </p:nvPicPr>
            <p:blipFill>
              <a:blip r:embed="rId6"/>
              <a:stretch>
                <a:fillRect/>
              </a:stretch>
            </p:blipFill>
            <p:spPr>
              <a:xfrm rot="11387662">
                <a:off x="2397789" y="2713699"/>
                <a:ext cx="1475280" cy="1108806"/>
              </a:xfrm>
              <a:prstGeom prst="rect">
                <a:avLst/>
              </a:prstGeom>
            </p:spPr>
          </p:pic>
        </mc:Fallback>
      </mc:AlternateContent>
      <p:sp>
        <p:nvSpPr>
          <p:cNvPr id="15" name="TextBox 14">
            <a:extLst>
              <a:ext uri="{FF2B5EF4-FFF2-40B4-BE49-F238E27FC236}">
                <a16:creationId xmlns:a16="http://schemas.microsoft.com/office/drawing/2014/main" id="{5E14AF32-B099-C336-BC76-B5D105115FF5}"/>
              </a:ext>
            </a:extLst>
          </p:cNvPr>
          <p:cNvSpPr txBox="1"/>
          <p:nvPr/>
        </p:nvSpPr>
        <p:spPr>
          <a:xfrm>
            <a:off x="346461" y="3948627"/>
            <a:ext cx="4225537" cy="584775"/>
          </a:xfrm>
          <a:prstGeom prst="rect">
            <a:avLst/>
          </a:prstGeom>
          <a:noFill/>
        </p:spPr>
        <p:txBody>
          <a:bodyPr wrap="square">
            <a:spAutoFit/>
          </a:bodyPr>
          <a:lstStyle/>
          <a:p>
            <a:r>
              <a:rPr lang="en-US" sz="1600"/>
              <a:t>transform = transforms.Compose([transform1, transform2, etc.])</a:t>
            </a:r>
          </a:p>
        </p:txBody>
      </p:sp>
      <p:sp>
        <p:nvSpPr>
          <p:cNvPr id="16" name="TextBox 15">
            <a:extLst>
              <a:ext uri="{FF2B5EF4-FFF2-40B4-BE49-F238E27FC236}">
                <a16:creationId xmlns:a16="http://schemas.microsoft.com/office/drawing/2014/main" id="{5D24FBA0-E077-286F-6E8B-7281F95B00B3}"/>
              </a:ext>
            </a:extLst>
          </p:cNvPr>
          <p:cNvSpPr txBox="1"/>
          <p:nvPr/>
        </p:nvSpPr>
        <p:spPr>
          <a:xfrm>
            <a:off x="5305959" y="3895298"/>
            <a:ext cx="6430296" cy="1323439"/>
          </a:xfrm>
          <a:prstGeom prst="rect">
            <a:avLst/>
          </a:prstGeom>
          <a:noFill/>
        </p:spPr>
        <p:txBody>
          <a:bodyPr wrap="square" rtlCol="0">
            <a:spAutoFit/>
          </a:bodyPr>
          <a:lstStyle/>
          <a:p>
            <a:r>
              <a:rPr lang="en-US" sz="1600"/>
              <a:t>This makes a composition of a list of transformations.  Some possible transformations are shown next page.  Can either put the transform itself in the list inside the Compose method, or you can give these transformations names (i.e. transform 1 = transforms.Resize((m,n)))) and put their names in the list.</a:t>
            </a:r>
          </a:p>
        </p:txBody>
      </p:sp>
      <mc:AlternateContent xmlns:mc="http://schemas.openxmlformats.org/markup-compatibility/2006" xmlns:p14="http://schemas.microsoft.com/office/powerpoint/2010/main">
        <mc:Choice Requires="p14">
          <p:contentPart p14:bwMode="auto" r:id="rId7">
            <p14:nvContentPartPr>
              <p14:cNvPr id="17" name="Ink 16">
                <a:extLst>
                  <a:ext uri="{FF2B5EF4-FFF2-40B4-BE49-F238E27FC236}">
                    <a16:creationId xmlns:a16="http://schemas.microsoft.com/office/drawing/2014/main" id="{0DF410ED-CF76-2275-BDE8-075214EF14A4}"/>
                  </a:ext>
                </a:extLst>
              </p14:cNvPr>
              <p14:cNvContentPartPr/>
              <p14:nvPr/>
            </p14:nvContentPartPr>
            <p14:xfrm>
              <a:off x="4517354" y="4117485"/>
              <a:ext cx="522360" cy="70200"/>
            </p14:xfrm>
          </p:contentPart>
        </mc:Choice>
        <mc:Fallback xmlns="">
          <p:pic>
            <p:nvPicPr>
              <p:cNvPr id="17" name="Ink 16">
                <a:extLst>
                  <a:ext uri="{FF2B5EF4-FFF2-40B4-BE49-F238E27FC236}">
                    <a16:creationId xmlns:a16="http://schemas.microsoft.com/office/drawing/2014/main" id="{0DF410ED-CF76-2275-BDE8-075214EF14A4}"/>
                  </a:ext>
                </a:extLst>
              </p:cNvPr>
              <p:cNvPicPr/>
              <p:nvPr/>
            </p:nvPicPr>
            <p:blipFill>
              <a:blip r:embed="rId4"/>
              <a:stretch>
                <a:fillRect/>
              </a:stretch>
            </p:blipFill>
            <p:spPr>
              <a:xfrm>
                <a:off x="4508354" y="4108485"/>
                <a:ext cx="540000" cy="87840"/>
              </a:xfrm>
              <a:prstGeom prst="rect">
                <a:avLst/>
              </a:prstGeom>
            </p:spPr>
          </p:pic>
        </mc:Fallback>
      </mc:AlternateContent>
    </p:spTree>
    <p:extLst>
      <p:ext uri="{BB962C8B-B14F-4D97-AF65-F5344CB8AC3E}">
        <p14:creationId xmlns:p14="http://schemas.microsoft.com/office/powerpoint/2010/main" val="24369502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2A091B-5DF8-DB06-E29E-B4D1D44BC6BD}"/>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05FE3A28-2090-AF1B-05E6-F2DF02B7B926}"/>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18" name="TextBox 17">
            <a:extLst>
              <a:ext uri="{FF2B5EF4-FFF2-40B4-BE49-F238E27FC236}">
                <a16:creationId xmlns:a16="http://schemas.microsoft.com/office/drawing/2014/main" id="{01E53962-80FF-F919-61F3-DB3359BCB639}"/>
              </a:ext>
            </a:extLst>
          </p:cNvPr>
          <p:cNvSpPr txBox="1"/>
          <p:nvPr/>
        </p:nvSpPr>
        <p:spPr>
          <a:xfrm>
            <a:off x="427157" y="2125536"/>
            <a:ext cx="2459088" cy="338554"/>
          </a:xfrm>
          <a:prstGeom prst="rect">
            <a:avLst/>
          </a:prstGeom>
          <a:noFill/>
        </p:spPr>
        <p:txBody>
          <a:bodyPr wrap="square" rtlCol="0">
            <a:spAutoFit/>
          </a:bodyPr>
          <a:lstStyle/>
          <a:p>
            <a:r>
              <a:rPr lang="en-US" sz="1600"/>
              <a:t>transforms.Resize((m,n))</a:t>
            </a:r>
          </a:p>
        </p:txBody>
      </p:sp>
      <p:sp>
        <p:nvSpPr>
          <p:cNvPr id="19" name="TextBox 18">
            <a:extLst>
              <a:ext uri="{FF2B5EF4-FFF2-40B4-BE49-F238E27FC236}">
                <a16:creationId xmlns:a16="http://schemas.microsoft.com/office/drawing/2014/main" id="{9D30C652-52EC-F604-F23B-88F461F3655C}"/>
              </a:ext>
            </a:extLst>
          </p:cNvPr>
          <p:cNvSpPr txBox="1"/>
          <p:nvPr/>
        </p:nvSpPr>
        <p:spPr>
          <a:xfrm>
            <a:off x="428370" y="1720845"/>
            <a:ext cx="2459088" cy="338554"/>
          </a:xfrm>
          <a:prstGeom prst="rect">
            <a:avLst/>
          </a:prstGeom>
          <a:noFill/>
        </p:spPr>
        <p:txBody>
          <a:bodyPr wrap="square" rtlCol="0">
            <a:spAutoFit/>
          </a:bodyPr>
          <a:lstStyle/>
          <a:p>
            <a:r>
              <a:rPr lang="en-US" sz="1600"/>
              <a:t>transforms.toTensor()</a:t>
            </a:r>
          </a:p>
        </p:txBody>
      </p:sp>
      <p:sp>
        <p:nvSpPr>
          <p:cNvPr id="32" name="TextBox 31">
            <a:extLst>
              <a:ext uri="{FF2B5EF4-FFF2-40B4-BE49-F238E27FC236}">
                <a16:creationId xmlns:a16="http://schemas.microsoft.com/office/drawing/2014/main" id="{A6EC3790-B6A8-D10C-88CB-E05C48F5C7D7}"/>
              </a:ext>
            </a:extLst>
          </p:cNvPr>
          <p:cNvSpPr txBox="1"/>
          <p:nvPr/>
        </p:nvSpPr>
        <p:spPr>
          <a:xfrm>
            <a:off x="418210" y="2970307"/>
            <a:ext cx="3238562" cy="338554"/>
          </a:xfrm>
          <a:prstGeom prst="rect">
            <a:avLst/>
          </a:prstGeom>
          <a:noFill/>
        </p:spPr>
        <p:txBody>
          <a:bodyPr wrap="square" rtlCol="0">
            <a:spAutoFit/>
          </a:bodyPr>
          <a:lstStyle/>
          <a:p>
            <a:r>
              <a:rPr lang="en-US" sz="1600"/>
              <a:t>transforms.RandomHorizontalFlip()</a:t>
            </a:r>
          </a:p>
        </p:txBody>
      </p:sp>
      <p:sp>
        <p:nvSpPr>
          <p:cNvPr id="33" name="TextBox 32">
            <a:extLst>
              <a:ext uri="{FF2B5EF4-FFF2-40B4-BE49-F238E27FC236}">
                <a16:creationId xmlns:a16="http://schemas.microsoft.com/office/drawing/2014/main" id="{7968EB93-521F-C605-5B74-44FDA53BA9A1}"/>
              </a:ext>
            </a:extLst>
          </p:cNvPr>
          <p:cNvSpPr txBox="1"/>
          <p:nvPr/>
        </p:nvSpPr>
        <p:spPr>
          <a:xfrm>
            <a:off x="435213" y="3447535"/>
            <a:ext cx="3709194" cy="338554"/>
          </a:xfrm>
          <a:prstGeom prst="rect">
            <a:avLst/>
          </a:prstGeom>
          <a:noFill/>
        </p:spPr>
        <p:txBody>
          <a:bodyPr wrap="square" rtlCol="0">
            <a:spAutoFit/>
          </a:bodyPr>
          <a:lstStyle/>
          <a:p>
            <a:r>
              <a:rPr lang="en-US" sz="1600"/>
              <a:t>transforms.RandomRotation((min, max))</a:t>
            </a:r>
          </a:p>
        </p:txBody>
      </p:sp>
      <mc:AlternateContent xmlns:mc="http://schemas.openxmlformats.org/markup-compatibility/2006" xmlns:p14="http://schemas.microsoft.com/office/powerpoint/2010/main">
        <mc:Choice Requires="p14">
          <p:contentPart p14:bwMode="auto" r:id="rId3">
            <p14:nvContentPartPr>
              <p14:cNvPr id="34" name="Ink 33">
                <a:extLst>
                  <a:ext uri="{FF2B5EF4-FFF2-40B4-BE49-F238E27FC236}">
                    <a16:creationId xmlns:a16="http://schemas.microsoft.com/office/drawing/2014/main" id="{1D37FF19-5B44-222F-3DC1-181065516DF5}"/>
                  </a:ext>
                </a:extLst>
              </p14:cNvPr>
              <p14:cNvContentPartPr/>
              <p14:nvPr/>
            </p14:nvContentPartPr>
            <p14:xfrm>
              <a:off x="4125925" y="3632965"/>
              <a:ext cx="261000" cy="40680"/>
            </p14:xfrm>
          </p:contentPart>
        </mc:Choice>
        <mc:Fallback xmlns="">
          <p:pic>
            <p:nvPicPr>
              <p:cNvPr id="34" name="Ink 33">
                <a:extLst>
                  <a:ext uri="{FF2B5EF4-FFF2-40B4-BE49-F238E27FC236}">
                    <a16:creationId xmlns:a16="http://schemas.microsoft.com/office/drawing/2014/main" id="{1D37FF19-5B44-222F-3DC1-181065516DF5}"/>
                  </a:ext>
                </a:extLst>
              </p:cNvPr>
              <p:cNvPicPr/>
              <p:nvPr/>
            </p:nvPicPr>
            <p:blipFill>
              <a:blip r:embed="rId4"/>
              <a:stretch>
                <a:fillRect/>
              </a:stretch>
            </p:blipFill>
            <p:spPr>
              <a:xfrm>
                <a:off x="4116937" y="3624044"/>
                <a:ext cx="278616" cy="58165"/>
              </a:xfrm>
              <a:prstGeom prst="rect">
                <a:avLst/>
              </a:prstGeom>
            </p:spPr>
          </p:pic>
        </mc:Fallback>
      </mc:AlternateContent>
      <p:sp>
        <p:nvSpPr>
          <p:cNvPr id="35" name="TextBox 34">
            <a:extLst>
              <a:ext uri="{FF2B5EF4-FFF2-40B4-BE49-F238E27FC236}">
                <a16:creationId xmlns:a16="http://schemas.microsoft.com/office/drawing/2014/main" id="{70FD9C03-5D4E-6B01-C711-E42050704B2E}"/>
              </a:ext>
            </a:extLst>
          </p:cNvPr>
          <p:cNvSpPr txBox="1"/>
          <p:nvPr/>
        </p:nvSpPr>
        <p:spPr>
          <a:xfrm>
            <a:off x="4731295" y="3471147"/>
            <a:ext cx="5927943" cy="307777"/>
          </a:xfrm>
          <a:prstGeom prst="rect">
            <a:avLst/>
          </a:prstGeom>
          <a:noFill/>
        </p:spPr>
        <p:txBody>
          <a:bodyPr wrap="square" rtlCol="0">
            <a:spAutoFit/>
          </a:bodyPr>
          <a:lstStyle/>
          <a:p>
            <a:r>
              <a:rPr lang="en-US" sz="1400"/>
              <a:t>applies random rotation between (min, max).  Looks like angle is in degrees?</a:t>
            </a:r>
          </a:p>
        </p:txBody>
      </p:sp>
      <p:sp>
        <p:nvSpPr>
          <p:cNvPr id="8" name="TextBox 7">
            <a:extLst>
              <a:ext uri="{FF2B5EF4-FFF2-40B4-BE49-F238E27FC236}">
                <a16:creationId xmlns:a16="http://schemas.microsoft.com/office/drawing/2014/main" id="{7FB99A84-B5B1-4560-34A6-3ED5D0D4CF44}"/>
              </a:ext>
            </a:extLst>
          </p:cNvPr>
          <p:cNvSpPr txBox="1"/>
          <p:nvPr/>
        </p:nvSpPr>
        <p:spPr>
          <a:xfrm>
            <a:off x="435212" y="3911763"/>
            <a:ext cx="3083581" cy="338554"/>
          </a:xfrm>
          <a:prstGeom prst="rect">
            <a:avLst/>
          </a:prstGeom>
          <a:noFill/>
        </p:spPr>
        <p:txBody>
          <a:bodyPr wrap="square" rtlCol="0">
            <a:spAutoFit/>
          </a:bodyPr>
          <a:lstStyle/>
          <a:p>
            <a:r>
              <a:rPr lang="en-US" sz="1600"/>
              <a:t>transforms.RandomAutocontrast()</a:t>
            </a:r>
          </a:p>
        </p:txBody>
      </p:sp>
      <mc:AlternateContent xmlns:mc="http://schemas.openxmlformats.org/markup-compatibility/2006" xmlns:p14="http://schemas.microsoft.com/office/powerpoint/2010/main">
        <mc:Choice Requires="p14">
          <p:contentPart p14:bwMode="auto" r:id="rId5">
            <p14:nvContentPartPr>
              <p14:cNvPr id="9" name="Ink 8">
                <a:extLst>
                  <a:ext uri="{FF2B5EF4-FFF2-40B4-BE49-F238E27FC236}">
                    <a16:creationId xmlns:a16="http://schemas.microsoft.com/office/drawing/2014/main" id="{DCEF5808-929B-67BA-324D-3772764144AC}"/>
                  </a:ext>
                </a:extLst>
              </p14:cNvPr>
              <p14:cNvContentPartPr/>
              <p14:nvPr/>
            </p14:nvContentPartPr>
            <p14:xfrm>
              <a:off x="3455365" y="4101180"/>
              <a:ext cx="261000" cy="40680"/>
            </p14:xfrm>
          </p:contentPart>
        </mc:Choice>
        <mc:Fallback xmlns="">
          <p:pic>
            <p:nvPicPr>
              <p:cNvPr id="9" name="Ink 8">
                <a:extLst>
                  <a:ext uri="{FF2B5EF4-FFF2-40B4-BE49-F238E27FC236}">
                    <a16:creationId xmlns:a16="http://schemas.microsoft.com/office/drawing/2014/main" id="{DCEF5808-929B-67BA-324D-3772764144AC}"/>
                  </a:ext>
                </a:extLst>
              </p:cNvPr>
              <p:cNvPicPr/>
              <p:nvPr/>
            </p:nvPicPr>
            <p:blipFill>
              <a:blip r:embed="rId4"/>
              <a:stretch>
                <a:fillRect/>
              </a:stretch>
            </p:blipFill>
            <p:spPr>
              <a:xfrm>
                <a:off x="3446377" y="4092259"/>
                <a:ext cx="278616" cy="58165"/>
              </a:xfrm>
              <a:prstGeom prst="rect">
                <a:avLst/>
              </a:prstGeom>
            </p:spPr>
          </p:pic>
        </mc:Fallback>
      </mc:AlternateContent>
      <p:sp>
        <p:nvSpPr>
          <p:cNvPr id="10" name="TextBox 9">
            <a:extLst>
              <a:ext uri="{FF2B5EF4-FFF2-40B4-BE49-F238E27FC236}">
                <a16:creationId xmlns:a16="http://schemas.microsoft.com/office/drawing/2014/main" id="{2E37FDF4-131B-D594-B188-C1EC12570558}"/>
              </a:ext>
            </a:extLst>
          </p:cNvPr>
          <p:cNvSpPr txBox="1"/>
          <p:nvPr/>
        </p:nvSpPr>
        <p:spPr>
          <a:xfrm>
            <a:off x="3757816" y="3930023"/>
            <a:ext cx="6839064" cy="307777"/>
          </a:xfrm>
          <a:prstGeom prst="rect">
            <a:avLst/>
          </a:prstGeom>
          <a:noFill/>
        </p:spPr>
        <p:txBody>
          <a:bodyPr wrap="square" rtlCol="0">
            <a:spAutoFit/>
          </a:bodyPr>
          <a:lstStyle/>
          <a:p>
            <a:r>
              <a:rPr lang="en-US" sz="1400"/>
              <a:t>Changes the contrast, which simulates taking the picture in different lighting conditions.</a:t>
            </a:r>
          </a:p>
        </p:txBody>
      </p:sp>
      <p:sp>
        <p:nvSpPr>
          <p:cNvPr id="2" name="TextBox 1">
            <a:extLst>
              <a:ext uri="{FF2B5EF4-FFF2-40B4-BE49-F238E27FC236}">
                <a16:creationId xmlns:a16="http://schemas.microsoft.com/office/drawing/2014/main" id="{66917664-9B88-1568-853F-B01862864BE5}"/>
              </a:ext>
            </a:extLst>
          </p:cNvPr>
          <p:cNvSpPr txBox="1"/>
          <p:nvPr/>
        </p:nvSpPr>
        <p:spPr>
          <a:xfrm>
            <a:off x="437317" y="2520067"/>
            <a:ext cx="4293794" cy="338554"/>
          </a:xfrm>
          <a:prstGeom prst="rect">
            <a:avLst/>
          </a:prstGeom>
          <a:noFill/>
        </p:spPr>
        <p:txBody>
          <a:bodyPr wrap="square" rtlCol="0">
            <a:spAutoFit/>
          </a:bodyPr>
          <a:lstStyle/>
          <a:p>
            <a:r>
              <a:rPr lang="en-US" sz="1600"/>
              <a:t>transforms.GrayScale(num_output_channels = 1)</a:t>
            </a:r>
          </a:p>
        </p:txBody>
      </p:sp>
      <p:sp>
        <p:nvSpPr>
          <p:cNvPr id="5" name="TextBox 4">
            <a:extLst>
              <a:ext uri="{FF2B5EF4-FFF2-40B4-BE49-F238E27FC236}">
                <a16:creationId xmlns:a16="http://schemas.microsoft.com/office/drawing/2014/main" id="{DB0F3EC9-DCD8-DAD8-181C-AA09FD65EECA}"/>
              </a:ext>
            </a:extLst>
          </p:cNvPr>
          <p:cNvSpPr txBox="1"/>
          <p:nvPr/>
        </p:nvSpPr>
        <p:spPr>
          <a:xfrm>
            <a:off x="427157" y="1169341"/>
            <a:ext cx="3913268" cy="369332"/>
          </a:xfrm>
          <a:prstGeom prst="rect">
            <a:avLst/>
          </a:prstGeom>
          <a:noFill/>
        </p:spPr>
        <p:txBody>
          <a:bodyPr wrap="square" rtlCol="0">
            <a:spAutoFit/>
          </a:bodyPr>
          <a:lstStyle/>
          <a:p>
            <a:r>
              <a:rPr lang="en-US"/>
              <a:t>Here’s some transforms we can apply:</a:t>
            </a:r>
          </a:p>
        </p:txBody>
      </p:sp>
      <p:sp>
        <p:nvSpPr>
          <p:cNvPr id="6" name="TextBox 5">
            <a:extLst>
              <a:ext uri="{FF2B5EF4-FFF2-40B4-BE49-F238E27FC236}">
                <a16:creationId xmlns:a16="http://schemas.microsoft.com/office/drawing/2014/main" id="{3EA239DA-B0E5-AD42-CF67-37644DFAF1AE}"/>
              </a:ext>
            </a:extLst>
          </p:cNvPr>
          <p:cNvSpPr txBox="1"/>
          <p:nvPr/>
        </p:nvSpPr>
        <p:spPr>
          <a:xfrm>
            <a:off x="455532" y="4613936"/>
            <a:ext cx="6524388" cy="369332"/>
          </a:xfrm>
          <a:prstGeom prst="rect">
            <a:avLst/>
          </a:prstGeom>
          <a:noFill/>
        </p:spPr>
        <p:txBody>
          <a:bodyPr wrap="square" rtlCol="0">
            <a:spAutoFit/>
          </a:bodyPr>
          <a:lstStyle/>
          <a:p>
            <a:r>
              <a:rPr lang="en-US"/>
              <a:t>You can also just apply these transforms to the images individually,</a:t>
            </a:r>
          </a:p>
        </p:txBody>
      </p:sp>
      <p:sp>
        <p:nvSpPr>
          <p:cNvPr id="7" name="TextBox 6">
            <a:extLst>
              <a:ext uri="{FF2B5EF4-FFF2-40B4-BE49-F238E27FC236}">
                <a16:creationId xmlns:a16="http://schemas.microsoft.com/office/drawing/2014/main" id="{2D150433-E96F-5247-DC26-A64AE3473613}"/>
              </a:ext>
            </a:extLst>
          </p:cNvPr>
          <p:cNvSpPr txBox="1"/>
          <p:nvPr/>
        </p:nvSpPr>
        <p:spPr>
          <a:xfrm>
            <a:off x="455531" y="5281446"/>
            <a:ext cx="4275580" cy="338554"/>
          </a:xfrm>
          <a:prstGeom prst="rect">
            <a:avLst/>
          </a:prstGeom>
          <a:noFill/>
        </p:spPr>
        <p:txBody>
          <a:bodyPr wrap="square" rtlCol="0">
            <a:spAutoFit/>
          </a:bodyPr>
          <a:lstStyle/>
          <a:p>
            <a:r>
              <a:rPr lang="en-US" sz="1600"/>
              <a:t>resized_image = transforms.Resize((m,n))(image)</a:t>
            </a:r>
          </a:p>
        </p:txBody>
      </p:sp>
    </p:spTree>
    <p:extLst>
      <p:ext uri="{BB962C8B-B14F-4D97-AF65-F5344CB8AC3E}">
        <p14:creationId xmlns:p14="http://schemas.microsoft.com/office/powerpoint/2010/main" val="42742017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C29546-527D-F1C3-F6DC-A486AEA17A7B}"/>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B872CD8D-EC11-7113-E4C7-EAB673B2489D}"/>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BD016A25-F322-6917-70C6-C68ADD327471}"/>
              </a:ext>
            </a:extLst>
          </p:cNvPr>
          <p:cNvSpPr txBox="1"/>
          <p:nvPr/>
        </p:nvSpPr>
        <p:spPr>
          <a:xfrm>
            <a:off x="364092" y="1234032"/>
            <a:ext cx="3167467" cy="338554"/>
          </a:xfrm>
          <a:prstGeom prst="rect">
            <a:avLst/>
          </a:prstGeom>
          <a:noFill/>
        </p:spPr>
        <p:txBody>
          <a:bodyPr wrap="square" rtlCol="0">
            <a:spAutoFit/>
          </a:bodyPr>
          <a:lstStyle/>
          <a:p>
            <a:r>
              <a:rPr lang="en-US" sz="1600"/>
              <a:t>Some more dataset stuff.</a:t>
            </a:r>
          </a:p>
        </p:txBody>
      </p:sp>
      <p:sp>
        <p:nvSpPr>
          <p:cNvPr id="11" name="TextBox 10">
            <a:extLst>
              <a:ext uri="{FF2B5EF4-FFF2-40B4-BE49-F238E27FC236}">
                <a16:creationId xmlns:a16="http://schemas.microsoft.com/office/drawing/2014/main" id="{B239F66B-0B5A-26F7-DAA9-2B9EF4581CFA}"/>
              </a:ext>
            </a:extLst>
          </p:cNvPr>
          <p:cNvSpPr txBox="1"/>
          <p:nvPr/>
        </p:nvSpPr>
        <p:spPr>
          <a:xfrm>
            <a:off x="364092" y="1852936"/>
            <a:ext cx="1952456" cy="338554"/>
          </a:xfrm>
          <a:prstGeom prst="rect">
            <a:avLst/>
          </a:prstGeom>
          <a:noFill/>
        </p:spPr>
        <p:txBody>
          <a:bodyPr wrap="square">
            <a:spAutoFit/>
          </a:bodyPr>
          <a:lstStyle/>
          <a:p>
            <a:r>
              <a:rPr lang="en-US" sz="1600"/>
              <a:t>dataset.class_to_idx</a:t>
            </a:r>
          </a:p>
        </p:txBody>
      </p:sp>
      <mc:AlternateContent xmlns:mc="http://schemas.openxmlformats.org/markup-compatibility/2006" xmlns:p14="http://schemas.microsoft.com/office/powerpoint/2010/main">
        <mc:Choice Requires="p14">
          <p:contentPart p14:bwMode="auto" r:id="rId3">
            <p14:nvContentPartPr>
              <p14:cNvPr id="12" name="Ink 11">
                <a:extLst>
                  <a:ext uri="{FF2B5EF4-FFF2-40B4-BE49-F238E27FC236}">
                    <a16:creationId xmlns:a16="http://schemas.microsoft.com/office/drawing/2014/main" id="{F7425AD8-8C50-6F01-2C63-2792B672FDAD}"/>
                  </a:ext>
                </a:extLst>
              </p14:cNvPr>
              <p14:cNvContentPartPr/>
              <p14:nvPr/>
            </p14:nvContentPartPr>
            <p14:xfrm>
              <a:off x="2312444" y="2003883"/>
              <a:ext cx="608400" cy="30240"/>
            </p14:xfrm>
          </p:contentPart>
        </mc:Choice>
        <mc:Fallback xmlns="">
          <p:pic>
            <p:nvPicPr>
              <p:cNvPr id="12" name="Ink 11">
                <a:extLst>
                  <a:ext uri="{FF2B5EF4-FFF2-40B4-BE49-F238E27FC236}">
                    <a16:creationId xmlns:a16="http://schemas.microsoft.com/office/drawing/2014/main" id="{F7425AD8-8C50-6F01-2C63-2792B672FDAD}"/>
                  </a:ext>
                </a:extLst>
              </p:cNvPr>
              <p:cNvPicPr/>
              <p:nvPr/>
            </p:nvPicPr>
            <p:blipFill>
              <a:blip r:embed="rId4"/>
              <a:stretch>
                <a:fillRect/>
              </a:stretch>
            </p:blipFill>
            <p:spPr>
              <a:xfrm>
                <a:off x="2303449" y="1994883"/>
                <a:ext cx="626030" cy="47880"/>
              </a:xfrm>
              <a:prstGeom prst="rect">
                <a:avLst/>
              </a:prstGeom>
            </p:spPr>
          </p:pic>
        </mc:Fallback>
      </mc:AlternateContent>
      <p:sp>
        <p:nvSpPr>
          <p:cNvPr id="20" name="TextBox 19">
            <a:extLst>
              <a:ext uri="{FF2B5EF4-FFF2-40B4-BE49-F238E27FC236}">
                <a16:creationId xmlns:a16="http://schemas.microsoft.com/office/drawing/2014/main" id="{27819213-EF95-41FF-6A42-78EF60033768}"/>
              </a:ext>
            </a:extLst>
          </p:cNvPr>
          <p:cNvSpPr txBox="1"/>
          <p:nvPr/>
        </p:nvSpPr>
        <p:spPr>
          <a:xfrm>
            <a:off x="3127405" y="1839481"/>
            <a:ext cx="7807845" cy="338554"/>
          </a:xfrm>
          <a:prstGeom prst="rect">
            <a:avLst/>
          </a:prstGeom>
          <a:noFill/>
        </p:spPr>
        <p:txBody>
          <a:bodyPr wrap="square">
            <a:spAutoFit/>
          </a:bodyPr>
          <a:lstStyle/>
          <a:p>
            <a:r>
              <a:rPr lang="en-US" sz="1600"/>
              <a:t>outputs a dictionary of classes to indices, so you know what class the y-output represents.</a:t>
            </a:r>
          </a:p>
        </p:txBody>
      </p:sp>
      <p:pic>
        <p:nvPicPr>
          <p:cNvPr id="21" name="Picture 20">
            <a:extLst>
              <a:ext uri="{FF2B5EF4-FFF2-40B4-BE49-F238E27FC236}">
                <a16:creationId xmlns:a16="http://schemas.microsoft.com/office/drawing/2014/main" id="{A489738E-F9F0-09A4-135A-9AB8385872CB}"/>
              </a:ext>
            </a:extLst>
          </p:cNvPr>
          <p:cNvPicPr>
            <a:picLocks noChangeAspect="1"/>
          </p:cNvPicPr>
          <p:nvPr/>
        </p:nvPicPr>
        <p:blipFill>
          <a:blip r:embed="rId5"/>
          <a:stretch>
            <a:fillRect/>
          </a:stretch>
        </p:blipFill>
        <p:spPr>
          <a:xfrm>
            <a:off x="3277279" y="2330563"/>
            <a:ext cx="2534004" cy="1467055"/>
          </a:xfrm>
          <a:prstGeom prst="rect">
            <a:avLst/>
          </a:prstGeom>
        </p:spPr>
      </p:pic>
    </p:spTree>
    <p:extLst>
      <p:ext uri="{BB962C8B-B14F-4D97-AF65-F5344CB8AC3E}">
        <p14:creationId xmlns:p14="http://schemas.microsoft.com/office/powerpoint/2010/main" val="40136405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0B7B9A-1013-7290-E3A1-90AC955B4B45}"/>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0B9D3379-464F-1BF3-6BF8-33D30B363A96}"/>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F5A7E52F-21DD-CF35-62A8-30D36FD5A6F0}"/>
              </a:ext>
            </a:extLst>
          </p:cNvPr>
          <p:cNvSpPr txBox="1"/>
          <p:nvPr/>
        </p:nvSpPr>
        <p:spPr>
          <a:xfrm>
            <a:off x="346462" y="1073527"/>
            <a:ext cx="11002258" cy="584775"/>
          </a:xfrm>
          <a:prstGeom prst="rect">
            <a:avLst/>
          </a:prstGeom>
          <a:noFill/>
        </p:spPr>
        <p:txBody>
          <a:bodyPr wrap="square" rtlCol="0">
            <a:spAutoFit/>
          </a:bodyPr>
          <a:lstStyle/>
          <a:p>
            <a:r>
              <a:rPr lang="en-US" sz="1600"/>
              <a:t>Training data, testing data must be in tensor format.  We can load these into a pipeline of sorts.  For regular dataframe like stuff, we can do:  </a:t>
            </a:r>
          </a:p>
        </p:txBody>
      </p:sp>
      <p:sp>
        <p:nvSpPr>
          <p:cNvPr id="2" name="TextBox 1">
            <a:extLst>
              <a:ext uri="{FF2B5EF4-FFF2-40B4-BE49-F238E27FC236}">
                <a16:creationId xmlns:a16="http://schemas.microsoft.com/office/drawing/2014/main" id="{95F51A67-FF6C-D003-C1F2-B39A6E56C0B4}"/>
              </a:ext>
            </a:extLst>
          </p:cNvPr>
          <p:cNvSpPr txBox="1"/>
          <p:nvPr/>
        </p:nvSpPr>
        <p:spPr>
          <a:xfrm>
            <a:off x="346462" y="2079130"/>
            <a:ext cx="3429124" cy="338554"/>
          </a:xfrm>
          <a:prstGeom prst="rect">
            <a:avLst/>
          </a:prstGeom>
          <a:noFill/>
        </p:spPr>
        <p:txBody>
          <a:bodyPr wrap="square">
            <a:spAutoFit/>
          </a:bodyPr>
          <a:lstStyle/>
          <a:p>
            <a:r>
              <a:rPr lang="en-US" sz="1600"/>
              <a:t>subset = Subset(dataset, indices)</a:t>
            </a:r>
          </a:p>
        </p:txBody>
      </p:sp>
      <p:sp>
        <p:nvSpPr>
          <p:cNvPr id="9" name="TextBox 8">
            <a:extLst>
              <a:ext uri="{FF2B5EF4-FFF2-40B4-BE49-F238E27FC236}">
                <a16:creationId xmlns:a16="http://schemas.microsoft.com/office/drawing/2014/main" id="{41C1D1E1-B714-5964-7724-6D40E3A4CC61}"/>
              </a:ext>
            </a:extLst>
          </p:cNvPr>
          <p:cNvSpPr txBox="1"/>
          <p:nvPr/>
        </p:nvSpPr>
        <p:spPr>
          <a:xfrm>
            <a:off x="4726026" y="2079130"/>
            <a:ext cx="6783287" cy="830997"/>
          </a:xfrm>
          <a:prstGeom prst="rect">
            <a:avLst/>
          </a:prstGeom>
          <a:noFill/>
        </p:spPr>
        <p:txBody>
          <a:bodyPr wrap="square" rtlCol="0">
            <a:spAutoFit/>
          </a:bodyPr>
          <a:lstStyle/>
          <a:p>
            <a:r>
              <a:rPr lang="en-US" sz="1600"/>
              <a:t>returns a generator of the subset of data corresponding to the list of indices. It also has the form subset = [(X_0, y_0), (X_3, y_3), …, (X_m, y_m)]. </a:t>
            </a:r>
            <a:r>
              <a:rPr lang="en-US" sz="1600">
                <a:solidFill>
                  <a:srgbClr val="FF0000"/>
                </a:solidFill>
              </a:rPr>
              <a:t> I think you can access each row of the array as usual: subset[m].</a:t>
            </a:r>
            <a:endParaRPr lang="en-US" sz="1600"/>
          </a:p>
        </p:txBody>
      </p:sp>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921C808D-9B17-9D2F-2476-D66771935014}"/>
                  </a:ext>
                </a:extLst>
              </p14:cNvPr>
              <p14:cNvContentPartPr/>
              <p14:nvPr/>
            </p14:nvContentPartPr>
            <p14:xfrm>
              <a:off x="3547373" y="2251854"/>
              <a:ext cx="955800" cy="41040"/>
            </p14:xfrm>
          </p:contentPart>
        </mc:Choice>
        <mc:Fallback xmlns="">
          <p:pic>
            <p:nvPicPr>
              <p:cNvPr id="10" name="Ink 9">
                <a:extLst>
                  <a:ext uri="{FF2B5EF4-FFF2-40B4-BE49-F238E27FC236}">
                    <a16:creationId xmlns:a16="http://schemas.microsoft.com/office/drawing/2014/main" id="{921C808D-9B17-9D2F-2476-D66771935014}"/>
                  </a:ext>
                </a:extLst>
              </p:cNvPr>
              <p:cNvPicPr/>
              <p:nvPr/>
            </p:nvPicPr>
            <p:blipFill>
              <a:blip r:embed="rId4"/>
              <a:stretch>
                <a:fillRect/>
              </a:stretch>
            </p:blipFill>
            <p:spPr>
              <a:xfrm>
                <a:off x="3538373" y="2242774"/>
                <a:ext cx="973440" cy="58836"/>
              </a:xfrm>
              <a:prstGeom prst="rect">
                <a:avLst/>
              </a:prstGeom>
            </p:spPr>
          </p:pic>
        </mc:Fallback>
      </mc:AlternateContent>
      <p:sp>
        <p:nvSpPr>
          <p:cNvPr id="11" name="TextBox 10">
            <a:extLst>
              <a:ext uri="{FF2B5EF4-FFF2-40B4-BE49-F238E27FC236}">
                <a16:creationId xmlns:a16="http://schemas.microsoft.com/office/drawing/2014/main" id="{79851E1C-F401-6BF9-A06E-2EC59627B381}"/>
              </a:ext>
            </a:extLst>
          </p:cNvPr>
          <p:cNvSpPr txBox="1"/>
          <p:nvPr/>
        </p:nvSpPr>
        <p:spPr>
          <a:xfrm>
            <a:off x="346462" y="1694266"/>
            <a:ext cx="4156711" cy="338554"/>
          </a:xfrm>
          <a:prstGeom prst="rect">
            <a:avLst/>
          </a:prstGeom>
          <a:noFill/>
        </p:spPr>
        <p:txBody>
          <a:bodyPr wrap="square">
            <a:spAutoFit/>
          </a:bodyPr>
          <a:lstStyle/>
          <a:p>
            <a:r>
              <a:rPr lang="en-US" sz="1600" b="1"/>
              <a:t>from torch.utils.data import Subset</a:t>
            </a:r>
          </a:p>
        </p:txBody>
      </p:sp>
      <p:pic>
        <p:nvPicPr>
          <p:cNvPr id="12" name="Picture 11">
            <a:extLst>
              <a:ext uri="{FF2B5EF4-FFF2-40B4-BE49-F238E27FC236}">
                <a16:creationId xmlns:a16="http://schemas.microsoft.com/office/drawing/2014/main" id="{BD913061-D02B-3D20-9A83-DA641E6237CC}"/>
              </a:ext>
            </a:extLst>
          </p:cNvPr>
          <p:cNvPicPr>
            <a:picLocks noChangeAspect="1"/>
          </p:cNvPicPr>
          <p:nvPr/>
        </p:nvPicPr>
        <p:blipFill>
          <a:blip r:embed="rId5"/>
          <a:stretch>
            <a:fillRect/>
          </a:stretch>
        </p:blipFill>
        <p:spPr>
          <a:xfrm>
            <a:off x="4817466" y="2981247"/>
            <a:ext cx="3947348" cy="1645942"/>
          </a:xfrm>
          <a:prstGeom prst="rect">
            <a:avLst/>
          </a:prstGeom>
        </p:spPr>
      </p:pic>
      <p:sp>
        <p:nvSpPr>
          <p:cNvPr id="5" name="TextBox 4">
            <a:extLst>
              <a:ext uri="{FF2B5EF4-FFF2-40B4-BE49-F238E27FC236}">
                <a16:creationId xmlns:a16="http://schemas.microsoft.com/office/drawing/2014/main" id="{FDDE6E68-4946-24B7-44F5-FAF8BD1676F7}"/>
              </a:ext>
            </a:extLst>
          </p:cNvPr>
          <p:cNvSpPr txBox="1"/>
          <p:nvPr/>
        </p:nvSpPr>
        <p:spPr>
          <a:xfrm>
            <a:off x="4867150" y="4908705"/>
            <a:ext cx="1554480" cy="584775"/>
          </a:xfrm>
          <a:prstGeom prst="rect">
            <a:avLst/>
          </a:prstGeom>
          <a:solidFill>
            <a:schemeClr val="accent2">
              <a:lumMod val="40000"/>
              <a:lumOff val="60000"/>
            </a:schemeClr>
          </a:solidFill>
        </p:spPr>
        <p:txBody>
          <a:bodyPr wrap="square" rtlCol="0">
            <a:spAutoFit/>
          </a:bodyPr>
          <a:lstStyle/>
          <a:p>
            <a:r>
              <a:rPr lang="en-US" sz="1600"/>
              <a:t>len(subset) will return # rows.</a:t>
            </a:r>
          </a:p>
        </p:txBody>
      </p:sp>
      <p:sp>
        <p:nvSpPr>
          <p:cNvPr id="6" name="TextBox 5">
            <a:extLst>
              <a:ext uri="{FF2B5EF4-FFF2-40B4-BE49-F238E27FC236}">
                <a16:creationId xmlns:a16="http://schemas.microsoft.com/office/drawing/2014/main" id="{B58B9426-344C-C43D-6039-1ABFACD1EB79}"/>
              </a:ext>
            </a:extLst>
          </p:cNvPr>
          <p:cNvSpPr txBox="1"/>
          <p:nvPr/>
        </p:nvSpPr>
        <p:spPr>
          <a:xfrm>
            <a:off x="4846830" y="5674138"/>
            <a:ext cx="6887970" cy="830997"/>
          </a:xfrm>
          <a:prstGeom prst="rect">
            <a:avLst/>
          </a:prstGeom>
          <a:solidFill>
            <a:srgbClr val="D3F6B0"/>
          </a:solidFill>
        </p:spPr>
        <p:txBody>
          <a:bodyPr wrap="square" rtlCol="0">
            <a:spAutoFit/>
          </a:bodyPr>
          <a:lstStyle/>
          <a:p>
            <a:r>
              <a:rPr lang="en-US" sz="1600"/>
              <a:t>subset has no .tensors attribute.  to get X_subset, y_subset out, you have to do:</a:t>
            </a:r>
          </a:p>
          <a:p>
            <a:r>
              <a:rPr lang="en-US" sz="1600"/>
              <a:t>X = torch.stack([elem[0] for elem in subset])</a:t>
            </a:r>
          </a:p>
          <a:p>
            <a:r>
              <a:rPr lang="en-US" sz="1600"/>
              <a:t>y = torch.stack([elem[1] for elem in subset]) </a:t>
            </a:r>
          </a:p>
        </p:txBody>
      </p:sp>
    </p:spTree>
    <p:extLst>
      <p:ext uri="{BB962C8B-B14F-4D97-AF65-F5344CB8AC3E}">
        <p14:creationId xmlns:p14="http://schemas.microsoft.com/office/powerpoint/2010/main" val="9768821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FB7872-4E77-8B18-8877-6381580155FD}"/>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882B3D8B-C73B-5157-4DB8-4339D33AA596}"/>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33690899-99D4-33FA-DFBE-C2A572484C79}"/>
              </a:ext>
            </a:extLst>
          </p:cNvPr>
          <p:cNvSpPr txBox="1"/>
          <p:nvPr/>
        </p:nvSpPr>
        <p:spPr>
          <a:xfrm>
            <a:off x="346464" y="971927"/>
            <a:ext cx="5451364" cy="338554"/>
          </a:xfrm>
          <a:prstGeom prst="rect">
            <a:avLst/>
          </a:prstGeom>
          <a:noFill/>
        </p:spPr>
        <p:txBody>
          <a:bodyPr wrap="square" rtlCol="0">
            <a:spAutoFit/>
          </a:bodyPr>
          <a:lstStyle/>
          <a:p>
            <a:r>
              <a:rPr lang="en-US" sz="1600"/>
              <a:t>Then we load our data into something called a dataloader.  </a:t>
            </a:r>
          </a:p>
        </p:txBody>
      </p:sp>
      <p:sp>
        <p:nvSpPr>
          <p:cNvPr id="9" name="TextBox 8">
            <a:extLst>
              <a:ext uri="{FF2B5EF4-FFF2-40B4-BE49-F238E27FC236}">
                <a16:creationId xmlns:a16="http://schemas.microsoft.com/office/drawing/2014/main" id="{27D2AC09-FE8D-75F7-A2D3-7DB49DA76F68}"/>
              </a:ext>
            </a:extLst>
          </p:cNvPr>
          <p:cNvSpPr txBox="1"/>
          <p:nvPr/>
        </p:nvSpPr>
        <p:spPr>
          <a:xfrm>
            <a:off x="323591" y="1971544"/>
            <a:ext cx="4304462" cy="338554"/>
          </a:xfrm>
          <a:prstGeom prst="rect">
            <a:avLst/>
          </a:prstGeom>
          <a:noFill/>
        </p:spPr>
        <p:txBody>
          <a:bodyPr wrap="square">
            <a:spAutoFit/>
          </a:bodyPr>
          <a:lstStyle/>
          <a:p>
            <a:r>
              <a:rPr lang="en-US" sz="1600"/>
              <a:t>batches = DataLoader(dataset, batch_size = b)</a:t>
            </a:r>
          </a:p>
        </p:txBody>
      </p:sp>
      <p:sp>
        <p:nvSpPr>
          <p:cNvPr id="10" name="TextBox 9">
            <a:extLst>
              <a:ext uri="{FF2B5EF4-FFF2-40B4-BE49-F238E27FC236}">
                <a16:creationId xmlns:a16="http://schemas.microsoft.com/office/drawing/2014/main" id="{5869A08E-0559-0B5C-7A86-6C89B67CED70}"/>
              </a:ext>
            </a:extLst>
          </p:cNvPr>
          <p:cNvSpPr txBox="1"/>
          <p:nvPr/>
        </p:nvSpPr>
        <p:spPr>
          <a:xfrm>
            <a:off x="5938914" y="2019405"/>
            <a:ext cx="5810864" cy="3293209"/>
          </a:xfrm>
          <a:prstGeom prst="rect">
            <a:avLst/>
          </a:prstGeom>
          <a:noFill/>
        </p:spPr>
        <p:txBody>
          <a:bodyPr wrap="square" rtlCol="0">
            <a:spAutoFit/>
          </a:bodyPr>
          <a:lstStyle/>
          <a:p>
            <a:r>
              <a:rPr lang="en-US" sz="1600"/>
              <a:t>Splits the dataset into a generator of size b batches.  Looks like [[X_b1, y_b1], [X_b2, y_b2], [X_b3, y_b3], etc.], where, e.g., X_b1 is the first batch of X’s and y_b1 is the first batch of y’s.  </a:t>
            </a:r>
            <a:r>
              <a:rPr lang="en-US" sz="1600">
                <a:solidFill>
                  <a:srgbClr val="FF0000"/>
                </a:solidFill>
              </a:rPr>
              <a:t>I think you can access the m</a:t>
            </a:r>
            <a:r>
              <a:rPr lang="en-US" sz="1600" baseline="30000">
                <a:solidFill>
                  <a:srgbClr val="FF0000"/>
                </a:solidFill>
              </a:rPr>
              <a:t>th</a:t>
            </a:r>
            <a:r>
              <a:rPr lang="en-US" sz="1600">
                <a:solidFill>
                  <a:srgbClr val="FF0000"/>
                </a:solidFill>
              </a:rPr>
              <a:t> batch via batches[m]. </a:t>
            </a:r>
            <a:r>
              <a:rPr lang="en-US" sz="1600"/>
              <a:t> See next page for a quick example.  If the data is dataframe-like stuff, then X’s should just be rows of data.  And y’s would be the target variables for those rows.  If images, then I guess X’s would be image arrays.  And y would be inferred from the folder the X is in.</a:t>
            </a:r>
          </a:p>
          <a:p>
            <a:endParaRPr lang="en-US" sz="1600"/>
          </a:p>
          <a:p>
            <a:r>
              <a:rPr lang="en-US" sz="1600"/>
              <a:t>There is a </a:t>
            </a:r>
            <a:r>
              <a:rPr lang="en-US" sz="1600" b="1"/>
              <a:t>shuffle = True/False </a:t>
            </a:r>
            <a:r>
              <a:rPr lang="en-US" sz="1600"/>
              <a:t>argument as well.  </a:t>
            </a:r>
            <a:r>
              <a:rPr lang="en-US" sz="1600">
                <a:solidFill>
                  <a:srgbClr val="FF0000"/>
                </a:solidFill>
              </a:rPr>
              <a:t>Default is False</a:t>
            </a:r>
            <a:r>
              <a:rPr lang="en-US" sz="1600"/>
              <a:t>.  I guess this allows you to shuffle the rows first or not.  If doing images, then shuffle = True will randomly pick different images from different folders.</a:t>
            </a:r>
          </a:p>
        </p:txBody>
      </p:sp>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E1BC693A-DDD0-656A-25E4-FF09DFF69959}"/>
                  </a:ext>
                </a:extLst>
              </p14:cNvPr>
              <p14:cNvContentPartPr/>
              <p14:nvPr/>
            </p14:nvContentPartPr>
            <p14:xfrm>
              <a:off x="4628053" y="2140821"/>
              <a:ext cx="955800" cy="41040"/>
            </p14:xfrm>
          </p:contentPart>
        </mc:Choice>
        <mc:Fallback xmlns="">
          <p:pic>
            <p:nvPicPr>
              <p:cNvPr id="11" name="Ink 10">
                <a:extLst>
                  <a:ext uri="{FF2B5EF4-FFF2-40B4-BE49-F238E27FC236}">
                    <a16:creationId xmlns:a16="http://schemas.microsoft.com/office/drawing/2014/main" id="{E1BC693A-DDD0-656A-25E4-FF09DFF69959}"/>
                  </a:ext>
                </a:extLst>
              </p:cNvPr>
              <p:cNvPicPr/>
              <p:nvPr/>
            </p:nvPicPr>
            <p:blipFill>
              <a:blip r:embed="rId4"/>
              <a:stretch>
                <a:fillRect/>
              </a:stretch>
            </p:blipFill>
            <p:spPr>
              <a:xfrm>
                <a:off x="4619053" y="2131741"/>
                <a:ext cx="973440" cy="58836"/>
              </a:xfrm>
              <a:prstGeom prst="rect">
                <a:avLst/>
              </a:prstGeom>
            </p:spPr>
          </p:pic>
        </mc:Fallback>
      </mc:AlternateContent>
      <p:sp>
        <p:nvSpPr>
          <p:cNvPr id="6" name="TextBox 5">
            <a:extLst>
              <a:ext uri="{FF2B5EF4-FFF2-40B4-BE49-F238E27FC236}">
                <a16:creationId xmlns:a16="http://schemas.microsoft.com/office/drawing/2014/main" id="{28D128A8-A10C-8890-4FFB-039077DE2645}"/>
              </a:ext>
            </a:extLst>
          </p:cNvPr>
          <p:cNvSpPr txBox="1"/>
          <p:nvPr/>
        </p:nvSpPr>
        <p:spPr>
          <a:xfrm>
            <a:off x="346463" y="1460555"/>
            <a:ext cx="3869937" cy="338554"/>
          </a:xfrm>
          <a:prstGeom prst="rect">
            <a:avLst/>
          </a:prstGeom>
          <a:noFill/>
        </p:spPr>
        <p:txBody>
          <a:bodyPr wrap="square">
            <a:spAutoFit/>
          </a:bodyPr>
          <a:lstStyle/>
          <a:p>
            <a:r>
              <a:rPr lang="en-US" sz="1600" b="1"/>
              <a:t>from torch.utils.data import DataLoader </a:t>
            </a:r>
          </a:p>
        </p:txBody>
      </p:sp>
      <p:pic>
        <p:nvPicPr>
          <p:cNvPr id="12" name="Picture 11">
            <a:extLst>
              <a:ext uri="{FF2B5EF4-FFF2-40B4-BE49-F238E27FC236}">
                <a16:creationId xmlns:a16="http://schemas.microsoft.com/office/drawing/2014/main" id="{8462F895-CE5B-7B64-90D6-CF0578EABA03}"/>
              </a:ext>
            </a:extLst>
          </p:cNvPr>
          <p:cNvPicPr>
            <a:picLocks noChangeAspect="1"/>
          </p:cNvPicPr>
          <p:nvPr/>
        </p:nvPicPr>
        <p:blipFill>
          <a:blip r:embed="rId5"/>
          <a:stretch>
            <a:fillRect/>
          </a:stretch>
        </p:blipFill>
        <p:spPr>
          <a:xfrm>
            <a:off x="6024880" y="5467295"/>
            <a:ext cx="5496692" cy="733527"/>
          </a:xfrm>
          <a:prstGeom prst="rect">
            <a:avLst/>
          </a:prstGeom>
        </p:spPr>
      </p:pic>
      <p:sp>
        <p:nvSpPr>
          <p:cNvPr id="2" name="TextBox 1">
            <a:extLst>
              <a:ext uri="{FF2B5EF4-FFF2-40B4-BE49-F238E27FC236}">
                <a16:creationId xmlns:a16="http://schemas.microsoft.com/office/drawing/2014/main" id="{5251D51F-15A9-406C-A4B7-06E813F4821F}"/>
              </a:ext>
            </a:extLst>
          </p:cNvPr>
          <p:cNvSpPr txBox="1"/>
          <p:nvPr/>
        </p:nvSpPr>
        <p:spPr>
          <a:xfrm>
            <a:off x="3354030" y="4255515"/>
            <a:ext cx="2021840" cy="584775"/>
          </a:xfrm>
          <a:prstGeom prst="rect">
            <a:avLst/>
          </a:prstGeom>
          <a:solidFill>
            <a:srgbClr val="FFCFDE"/>
          </a:solidFill>
        </p:spPr>
        <p:txBody>
          <a:bodyPr wrap="square" rtlCol="0">
            <a:spAutoFit/>
          </a:bodyPr>
          <a:lstStyle/>
          <a:p>
            <a:r>
              <a:rPr lang="en-US" sz="1600"/>
              <a:t>Note Keras defaults to </a:t>
            </a:r>
            <a:r>
              <a:rPr lang="en-US" sz="1600" b="1"/>
              <a:t>shuffle = True</a:t>
            </a:r>
            <a:r>
              <a:rPr lang="en-US" sz="1600"/>
              <a:t>.</a:t>
            </a:r>
          </a:p>
        </p:txBody>
      </p:sp>
    </p:spTree>
    <p:extLst>
      <p:ext uri="{BB962C8B-B14F-4D97-AF65-F5344CB8AC3E}">
        <p14:creationId xmlns:p14="http://schemas.microsoft.com/office/powerpoint/2010/main" val="1284837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6082C5-AB37-E740-3314-F009D0ADBA48}"/>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03FE5C22-E0A6-E98E-37A0-0BDC36FBDE85}"/>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BADCE72C-13C5-6CF7-3577-B7B524BECF48}"/>
              </a:ext>
            </a:extLst>
          </p:cNvPr>
          <p:cNvSpPr txBox="1"/>
          <p:nvPr/>
        </p:nvSpPr>
        <p:spPr>
          <a:xfrm>
            <a:off x="346464" y="1083687"/>
            <a:ext cx="5451364" cy="338554"/>
          </a:xfrm>
          <a:prstGeom prst="rect">
            <a:avLst/>
          </a:prstGeom>
          <a:noFill/>
        </p:spPr>
        <p:txBody>
          <a:bodyPr wrap="square" rtlCol="0">
            <a:spAutoFit/>
          </a:bodyPr>
          <a:lstStyle/>
          <a:p>
            <a:r>
              <a:rPr lang="en-US" sz="1600"/>
              <a:t>Here’s a quick illustration of the dataloader guy,</a:t>
            </a:r>
          </a:p>
        </p:txBody>
      </p:sp>
      <p:pic>
        <p:nvPicPr>
          <p:cNvPr id="2" name="Picture 1">
            <a:extLst>
              <a:ext uri="{FF2B5EF4-FFF2-40B4-BE49-F238E27FC236}">
                <a16:creationId xmlns:a16="http://schemas.microsoft.com/office/drawing/2014/main" id="{69C4A4BC-2460-2D19-42BA-0CABBD26256A}"/>
              </a:ext>
            </a:extLst>
          </p:cNvPr>
          <p:cNvPicPr>
            <a:picLocks noChangeAspect="1"/>
          </p:cNvPicPr>
          <p:nvPr/>
        </p:nvPicPr>
        <p:blipFill>
          <a:blip r:embed="rId3"/>
          <a:stretch>
            <a:fillRect/>
          </a:stretch>
        </p:blipFill>
        <p:spPr>
          <a:xfrm>
            <a:off x="449255" y="1467961"/>
            <a:ext cx="4648849" cy="895475"/>
          </a:xfrm>
          <a:prstGeom prst="rect">
            <a:avLst/>
          </a:prstGeom>
        </p:spPr>
      </p:pic>
      <p:pic>
        <p:nvPicPr>
          <p:cNvPr id="5" name="Picture 4">
            <a:extLst>
              <a:ext uri="{FF2B5EF4-FFF2-40B4-BE49-F238E27FC236}">
                <a16:creationId xmlns:a16="http://schemas.microsoft.com/office/drawing/2014/main" id="{10A89FD8-81B0-6969-989D-0CC963F0F09A}"/>
              </a:ext>
            </a:extLst>
          </p:cNvPr>
          <p:cNvPicPr>
            <a:picLocks noChangeAspect="1"/>
          </p:cNvPicPr>
          <p:nvPr/>
        </p:nvPicPr>
        <p:blipFill>
          <a:blip r:embed="rId4"/>
          <a:stretch>
            <a:fillRect/>
          </a:stretch>
        </p:blipFill>
        <p:spPr>
          <a:xfrm>
            <a:off x="449255" y="3202204"/>
            <a:ext cx="5763429" cy="2572109"/>
          </a:xfrm>
          <a:prstGeom prst="rect">
            <a:avLst/>
          </a:prstGeom>
        </p:spPr>
      </p:pic>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7A0E6AEF-E741-3480-9887-B0DD1A0515C6}"/>
                  </a:ext>
                </a:extLst>
              </p14:cNvPr>
              <p14:cNvContentPartPr/>
              <p14:nvPr/>
            </p14:nvContentPartPr>
            <p14:xfrm>
              <a:off x="1867280" y="2433490"/>
              <a:ext cx="184680" cy="584280"/>
            </p14:xfrm>
          </p:contentPart>
        </mc:Choice>
        <mc:Fallback xmlns="">
          <p:pic>
            <p:nvPicPr>
              <p:cNvPr id="7" name="Ink 6">
                <a:extLst>
                  <a:ext uri="{FF2B5EF4-FFF2-40B4-BE49-F238E27FC236}">
                    <a16:creationId xmlns:a16="http://schemas.microsoft.com/office/drawing/2014/main" id="{7A0E6AEF-E741-3480-9887-B0DD1A0515C6}"/>
                  </a:ext>
                </a:extLst>
              </p:cNvPr>
              <p:cNvPicPr/>
              <p:nvPr/>
            </p:nvPicPr>
            <p:blipFill>
              <a:blip r:embed="rId6"/>
              <a:stretch>
                <a:fillRect/>
              </a:stretch>
            </p:blipFill>
            <p:spPr>
              <a:xfrm>
                <a:off x="1858280" y="2424490"/>
                <a:ext cx="202320" cy="6019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F7996DF0-F4AA-53FF-067B-CA12CF6D43DE}"/>
                  </a:ext>
                </a:extLst>
              </p14:cNvPr>
              <p14:cNvContentPartPr/>
              <p14:nvPr/>
            </p14:nvContentPartPr>
            <p14:xfrm>
              <a:off x="2908040" y="4683880"/>
              <a:ext cx="100440" cy="944280"/>
            </p14:xfrm>
          </p:contentPart>
        </mc:Choice>
        <mc:Fallback xmlns="">
          <p:pic>
            <p:nvPicPr>
              <p:cNvPr id="8" name="Ink 7">
                <a:extLst>
                  <a:ext uri="{FF2B5EF4-FFF2-40B4-BE49-F238E27FC236}">
                    <a16:creationId xmlns:a16="http://schemas.microsoft.com/office/drawing/2014/main" id="{F7996DF0-F4AA-53FF-067B-CA12CF6D43DE}"/>
                  </a:ext>
                </a:extLst>
              </p:cNvPr>
              <p:cNvPicPr/>
              <p:nvPr/>
            </p:nvPicPr>
            <p:blipFill>
              <a:blip r:embed="rId8"/>
              <a:stretch>
                <a:fillRect/>
              </a:stretch>
            </p:blipFill>
            <p:spPr>
              <a:xfrm>
                <a:off x="2899400" y="4674880"/>
                <a:ext cx="118080" cy="961920"/>
              </a:xfrm>
              <a:prstGeom prst="rect">
                <a:avLst/>
              </a:prstGeom>
            </p:spPr>
          </p:pic>
        </mc:Fallback>
      </mc:AlternateContent>
      <p:sp>
        <p:nvSpPr>
          <p:cNvPr id="13" name="TextBox 12">
            <a:extLst>
              <a:ext uri="{FF2B5EF4-FFF2-40B4-BE49-F238E27FC236}">
                <a16:creationId xmlns:a16="http://schemas.microsoft.com/office/drawing/2014/main" id="{B7C1B9A8-D04A-645C-4339-2786FBC9066D}"/>
              </a:ext>
            </a:extLst>
          </p:cNvPr>
          <p:cNvSpPr txBox="1"/>
          <p:nvPr/>
        </p:nvSpPr>
        <p:spPr>
          <a:xfrm>
            <a:off x="3226593" y="4805264"/>
            <a:ext cx="4444208" cy="584775"/>
          </a:xfrm>
          <a:prstGeom prst="rect">
            <a:avLst/>
          </a:prstGeom>
          <a:noFill/>
        </p:spPr>
        <p:txBody>
          <a:bodyPr wrap="square" rtlCol="0">
            <a:spAutoFit/>
          </a:bodyPr>
          <a:lstStyle/>
          <a:p>
            <a:r>
              <a:rPr lang="en-US" sz="1600"/>
              <a:t>so can see it’s of the form:</a:t>
            </a:r>
          </a:p>
          <a:p>
            <a:r>
              <a:rPr lang="en-US" sz="1600"/>
              <a:t>[[X_batch1,y_batch1], [X_batch2,y_batch2]]</a:t>
            </a:r>
          </a:p>
        </p:txBody>
      </p:sp>
    </p:spTree>
    <p:extLst>
      <p:ext uri="{BB962C8B-B14F-4D97-AF65-F5344CB8AC3E}">
        <p14:creationId xmlns:p14="http://schemas.microsoft.com/office/powerpoint/2010/main" val="5556317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6D27BE-D3D5-BC25-A996-C630257A1094}"/>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3261DE13-7392-78D8-88C3-0A62491A3375}"/>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10" name="TextBox 9">
            <a:extLst>
              <a:ext uri="{FF2B5EF4-FFF2-40B4-BE49-F238E27FC236}">
                <a16:creationId xmlns:a16="http://schemas.microsoft.com/office/drawing/2014/main" id="{1F7DD297-7BD4-22D0-2E07-D277B59D1CE7}"/>
              </a:ext>
            </a:extLst>
          </p:cNvPr>
          <p:cNvSpPr txBox="1"/>
          <p:nvPr/>
        </p:nvSpPr>
        <p:spPr>
          <a:xfrm>
            <a:off x="336630" y="1240915"/>
            <a:ext cx="7607834" cy="338554"/>
          </a:xfrm>
          <a:prstGeom prst="rect">
            <a:avLst/>
          </a:prstGeom>
          <a:noFill/>
        </p:spPr>
        <p:txBody>
          <a:bodyPr wrap="square" rtlCol="0">
            <a:spAutoFit/>
          </a:bodyPr>
          <a:lstStyle/>
          <a:p>
            <a:r>
              <a:rPr lang="en-US" sz="1600"/>
              <a:t>We can iterate through the batches in dataloader by casting it as an iterable, etc.  </a:t>
            </a:r>
          </a:p>
        </p:txBody>
      </p:sp>
      <p:sp>
        <p:nvSpPr>
          <p:cNvPr id="13" name="TextBox 12">
            <a:extLst>
              <a:ext uri="{FF2B5EF4-FFF2-40B4-BE49-F238E27FC236}">
                <a16:creationId xmlns:a16="http://schemas.microsoft.com/office/drawing/2014/main" id="{D45878C3-BE9B-84BE-0CE5-6E54D08A126D}"/>
              </a:ext>
            </a:extLst>
          </p:cNvPr>
          <p:cNvSpPr txBox="1"/>
          <p:nvPr/>
        </p:nvSpPr>
        <p:spPr>
          <a:xfrm>
            <a:off x="336630" y="1721381"/>
            <a:ext cx="2416402" cy="338554"/>
          </a:xfrm>
          <a:prstGeom prst="rect">
            <a:avLst/>
          </a:prstGeom>
          <a:noFill/>
        </p:spPr>
        <p:txBody>
          <a:bodyPr wrap="square" rtlCol="0">
            <a:spAutoFit/>
          </a:bodyPr>
          <a:lstStyle/>
          <a:p>
            <a:r>
              <a:rPr lang="en-US" sz="1600"/>
              <a:t>next(iter(dataloader))</a:t>
            </a:r>
          </a:p>
        </p:txBody>
      </p:sp>
      <mc:AlternateContent xmlns:mc="http://schemas.openxmlformats.org/markup-compatibility/2006" xmlns:p14="http://schemas.microsoft.com/office/powerpoint/2010/main">
        <mc:Choice Requires="p14">
          <p:contentPart p14:bwMode="auto" r:id="rId3">
            <p14:nvContentPartPr>
              <p14:cNvPr id="14" name="Ink 13">
                <a:extLst>
                  <a:ext uri="{FF2B5EF4-FFF2-40B4-BE49-F238E27FC236}">
                    <a16:creationId xmlns:a16="http://schemas.microsoft.com/office/drawing/2014/main" id="{A0EB25B7-7F24-F638-C5AD-FB3173F46A3E}"/>
                  </a:ext>
                </a:extLst>
              </p14:cNvPr>
              <p14:cNvContentPartPr/>
              <p14:nvPr/>
            </p14:nvContentPartPr>
            <p14:xfrm>
              <a:off x="2516902" y="1859884"/>
              <a:ext cx="635040" cy="51120"/>
            </p14:xfrm>
          </p:contentPart>
        </mc:Choice>
        <mc:Fallback xmlns="">
          <p:pic>
            <p:nvPicPr>
              <p:cNvPr id="14" name="Ink 13">
                <a:extLst>
                  <a:ext uri="{FF2B5EF4-FFF2-40B4-BE49-F238E27FC236}">
                    <a16:creationId xmlns:a16="http://schemas.microsoft.com/office/drawing/2014/main" id="{A0EB25B7-7F24-F638-C5AD-FB3173F46A3E}"/>
                  </a:ext>
                </a:extLst>
              </p:cNvPr>
              <p:cNvPicPr/>
              <p:nvPr/>
            </p:nvPicPr>
            <p:blipFill>
              <a:blip r:embed="rId4"/>
              <a:stretch>
                <a:fillRect/>
              </a:stretch>
            </p:blipFill>
            <p:spPr>
              <a:xfrm>
                <a:off x="2507902" y="1850820"/>
                <a:ext cx="652680" cy="68885"/>
              </a:xfrm>
              <a:prstGeom prst="rect">
                <a:avLst/>
              </a:prstGeom>
            </p:spPr>
          </p:pic>
        </mc:Fallback>
      </mc:AlternateContent>
      <p:sp>
        <p:nvSpPr>
          <p:cNvPr id="15" name="TextBox 14">
            <a:extLst>
              <a:ext uri="{FF2B5EF4-FFF2-40B4-BE49-F238E27FC236}">
                <a16:creationId xmlns:a16="http://schemas.microsoft.com/office/drawing/2014/main" id="{4F3BCB5E-4117-476C-344E-2CDA2299E48A}"/>
              </a:ext>
            </a:extLst>
          </p:cNvPr>
          <p:cNvSpPr txBox="1"/>
          <p:nvPr/>
        </p:nvSpPr>
        <p:spPr>
          <a:xfrm>
            <a:off x="3428968" y="1726338"/>
            <a:ext cx="3480879" cy="307777"/>
          </a:xfrm>
          <a:prstGeom prst="rect">
            <a:avLst/>
          </a:prstGeom>
          <a:noFill/>
        </p:spPr>
        <p:txBody>
          <a:bodyPr wrap="square" rtlCol="0">
            <a:spAutoFit/>
          </a:bodyPr>
          <a:lstStyle/>
          <a:p>
            <a:r>
              <a:rPr lang="en-US" sz="1400"/>
              <a:t>returns the next (or first) batch of tuples.</a:t>
            </a:r>
          </a:p>
        </p:txBody>
      </p:sp>
      <p:pic>
        <p:nvPicPr>
          <p:cNvPr id="2" name="Picture 1">
            <a:extLst>
              <a:ext uri="{FF2B5EF4-FFF2-40B4-BE49-F238E27FC236}">
                <a16:creationId xmlns:a16="http://schemas.microsoft.com/office/drawing/2014/main" id="{C2C86FCE-F46D-1157-DADB-775FBD5D371F}"/>
              </a:ext>
            </a:extLst>
          </p:cNvPr>
          <p:cNvPicPr>
            <a:picLocks noChangeAspect="1"/>
          </p:cNvPicPr>
          <p:nvPr/>
        </p:nvPicPr>
        <p:blipFill>
          <a:blip r:embed="rId5"/>
          <a:stretch>
            <a:fillRect/>
          </a:stretch>
        </p:blipFill>
        <p:spPr>
          <a:xfrm>
            <a:off x="3517953" y="2191103"/>
            <a:ext cx="7179545" cy="1469343"/>
          </a:xfrm>
          <a:prstGeom prst="rect">
            <a:avLst/>
          </a:prstGeom>
        </p:spPr>
      </p:pic>
      <p:pic>
        <p:nvPicPr>
          <p:cNvPr id="5" name="Picture 4">
            <a:extLst>
              <a:ext uri="{FF2B5EF4-FFF2-40B4-BE49-F238E27FC236}">
                <a16:creationId xmlns:a16="http://schemas.microsoft.com/office/drawing/2014/main" id="{561E850A-04C3-F739-B258-0CE04E157966}"/>
              </a:ext>
            </a:extLst>
          </p:cNvPr>
          <p:cNvPicPr>
            <a:picLocks noChangeAspect="1"/>
          </p:cNvPicPr>
          <p:nvPr/>
        </p:nvPicPr>
        <p:blipFill>
          <a:blip r:embed="rId6"/>
          <a:stretch>
            <a:fillRect/>
          </a:stretch>
        </p:blipFill>
        <p:spPr>
          <a:xfrm>
            <a:off x="3508120" y="3869818"/>
            <a:ext cx="4062720" cy="1940101"/>
          </a:xfrm>
          <a:prstGeom prst="rect">
            <a:avLst/>
          </a:prstGeom>
        </p:spPr>
      </p:pic>
      <p:pic>
        <p:nvPicPr>
          <p:cNvPr id="7" name="Picture 6">
            <a:extLst>
              <a:ext uri="{FF2B5EF4-FFF2-40B4-BE49-F238E27FC236}">
                <a16:creationId xmlns:a16="http://schemas.microsoft.com/office/drawing/2014/main" id="{32900118-2D00-311C-CCF6-BFC21D7BC920}"/>
              </a:ext>
            </a:extLst>
          </p:cNvPr>
          <p:cNvPicPr>
            <a:picLocks noChangeAspect="1"/>
          </p:cNvPicPr>
          <p:nvPr/>
        </p:nvPicPr>
        <p:blipFill>
          <a:blip r:embed="rId7"/>
          <a:stretch>
            <a:fillRect/>
          </a:stretch>
        </p:blipFill>
        <p:spPr>
          <a:xfrm>
            <a:off x="3557280" y="5989798"/>
            <a:ext cx="5301585" cy="394960"/>
          </a:xfrm>
          <a:prstGeom prst="rect">
            <a:avLst/>
          </a:prstGeom>
        </p:spPr>
      </p:pic>
      <p:pic>
        <p:nvPicPr>
          <p:cNvPr id="8" name="Picture 7">
            <a:extLst>
              <a:ext uri="{FF2B5EF4-FFF2-40B4-BE49-F238E27FC236}">
                <a16:creationId xmlns:a16="http://schemas.microsoft.com/office/drawing/2014/main" id="{C7424502-3C1A-5230-DECE-00D44657199A}"/>
              </a:ext>
            </a:extLst>
          </p:cNvPr>
          <p:cNvPicPr>
            <a:picLocks noChangeAspect="1"/>
          </p:cNvPicPr>
          <p:nvPr/>
        </p:nvPicPr>
        <p:blipFill>
          <a:blip r:embed="rId8"/>
          <a:stretch>
            <a:fillRect/>
          </a:stretch>
        </p:blipFill>
        <p:spPr>
          <a:xfrm>
            <a:off x="8003456" y="3909149"/>
            <a:ext cx="2595492" cy="292450"/>
          </a:xfrm>
          <a:prstGeom prst="rect">
            <a:avLst/>
          </a:prstGeom>
        </p:spPr>
      </p:pic>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BB19F6AD-148D-DE92-C8FB-653CAD382556}"/>
                  </a:ext>
                </a:extLst>
              </p14:cNvPr>
              <p14:cNvContentPartPr/>
              <p14:nvPr/>
            </p14:nvContentPartPr>
            <p14:xfrm>
              <a:off x="9360255" y="4385388"/>
              <a:ext cx="305280" cy="373320"/>
            </p14:xfrm>
          </p:contentPart>
        </mc:Choice>
        <mc:Fallback xmlns="">
          <p:pic>
            <p:nvPicPr>
              <p:cNvPr id="9" name="Ink 8">
                <a:extLst>
                  <a:ext uri="{FF2B5EF4-FFF2-40B4-BE49-F238E27FC236}">
                    <a16:creationId xmlns:a16="http://schemas.microsoft.com/office/drawing/2014/main" id="{BB19F6AD-148D-DE92-C8FB-653CAD382556}"/>
                  </a:ext>
                </a:extLst>
              </p:cNvPr>
              <p:cNvPicPr/>
              <p:nvPr/>
            </p:nvPicPr>
            <p:blipFill>
              <a:blip r:embed="rId10"/>
              <a:stretch>
                <a:fillRect/>
              </a:stretch>
            </p:blipFill>
            <p:spPr>
              <a:xfrm>
                <a:off x="9351615" y="4376388"/>
                <a:ext cx="322920" cy="390960"/>
              </a:xfrm>
              <a:prstGeom prst="rect">
                <a:avLst/>
              </a:prstGeom>
            </p:spPr>
          </p:pic>
        </mc:Fallback>
      </mc:AlternateContent>
      <p:sp>
        <p:nvSpPr>
          <p:cNvPr id="11" name="TextBox 10">
            <a:extLst>
              <a:ext uri="{FF2B5EF4-FFF2-40B4-BE49-F238E27FC236}">
                <a16:creationId xmlns:a16="http://schemas.microsoft.com/office/drawing/2014/main" id="{F6B97B71-1462-65A9-C6AB-1052525C3233}"/>
              </a:ext>
            </a:extLst>
          </p:cNvPr>
          <p:cNvSpPr txBox="1"/>
          <p:nvPr/>
        </p:nvSpPr>
        <p:spPr>
          <a:xfrm>
            <a:off x="8642555" y="4826728"/>
            <a:ext cx="2861187" cy="307777"/>
          </a:xfrm>
          <a:prstGeom prst="rect">
            <a:avLst/>
          </a:prstGeom>
          <a:noFill/>
        </p:spPr>
        <p:txBody>
          <a:bodyPr wrap="square" rtlCol="0">
            <a:spAutoFit/>
          </a:bodyPr>
          <a:lstStyle/>
          <a:p>
            <a:r>
              <a:rPr lang="en-US" sz="1400"/>
              <a:t>20 = batchsize, 3 = # color channels.</a:t>
            </a:r>
          </a:p>
        </p:txBody>
      </p:sp>
    </p:spTree>
    <p:extLst>
      <p:ext uri="{BB962C8B-B14F-4D97-AF65-F5344CB8AC3E}">
        <p14:creationId xmlns:p14="http://schemas.microsoft.com/office/powerpoint/2010/main" val="2679137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47C088-7170-9351-6A76-BB61CBFF709E}"/>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B9973591-6D9B-1F37-BBBD-5E866CF487DC}"/>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67355E34-22E1-E3FA-F62D-2B8BC05A1891}"/>
              </a:ext>
            </a:extLst>
          </p:cNvPr>
          <p:cNvSpPr txBox="1"/>
          <p:nvPr/>
        </p:nvSpPr>
        <p:spPr>
          <a:xfrm>
            <a:off x="257975" y="1307207"/>
            <a:ext cx="6213945" cy="338554"/>
          </a:xfrm>
          <a:prstGeom prst="rect">
            <a:avLst/>
          </a:prstGeom>
          <a:noFill/>
        </p:spPr>
        <p:txBody>
          <a:bodyPr wrap="square" rtlCol="0">
            <a:spAutoFit/>
          </a:bodyPr>
          <a:lstStyle/>
          <a:p>
            <a:r>
              <a:rPr lang="en-US" sz="1600"/>
              <a:t>Now we’ll look at some metrics.   Have to </a:t>
            </a:r>
            <a:r>
              <a:rPr lang="en-US" sz="1600" b="1"/>
              <a:t>pip install torchmetrics</a:t>
            </a:r>
            <a:r>
              <a:rPr lang="en-US" sz="1600"/>
              <a:t>. </a:t>
            </a:r>
          </a:p>
        </p:txBody>
      </p:sp>
      <p:sp>
        <p:nvSpPr>
          <p:cNvPr id="6" name="TextBox 5">
            <a:extLst>
              <a:ext uri="{FF2B5EF4-FFF2-40B4-BE49-F238E27FC236}">
                <a16:creationId xmlns:a16="http://schemas.microsoft.com/office/drawing/2014/main" id="{6234F977-09C1-607B-4B95-5758DEEA525E}"/>
              </a:ext>
            </a:extLst>
          </p:cNvPr>
          <p:cNvSpPr txBox="1"/>
          <p:nvPr/>
        </p:nvSpPr>
        <p:spPr>
          <a:xfrm>
            <a:off x="258885" y="1889273"/>
            <a:ext cx="3231570" cy="338554"/>
          </a:xfrm>
          <a:prstGeom prst="rect">
            <a:avLst/>
          </a:prstGeom>
          <a:noFill/>
        </p:spPr>
        <p:txBody>
          <a:bodyPr wrap="square">
            <a:spAutoFit/>
          </a:bodyPr>
          <a:lstStyle/>
          <a:p>
            <a:r>
              <a:rPr lang="en-US" sz="1600" b="1"/>
              <a:t>from torchmetrics import Accuracy</a:t>
            </a:r>
          </a:p>
        </p:txBody>
      </p:sp>
      <p:sp>
        <p:nvSpPr>
          <p:cNvPr id="13" name="TextBox 12">
            <a:extLst>
              <a:ext uri="{FF2B5EF4-FFF2-40B4-BE49-F238E27FC236}">
                <a16:creationId xmlns:a16="http://schemas.microsoft.com/office/drawing/2014/main" id="{ED14ADB9-4CAD-4822-922F-353AA4806640}"/>
              </a:ext>
            </a:extLst>
          </p:cNvPr>
          <p:cNvSpPr txBox="1"/>
          <p:nvPr/>
        </p:nvSpPr>
        <p:spPr>
          <a:xfrm>
            <a:off x="257975" y="2273391"/>
            <a:ext cx="2740866" cy="338554"/>
          </a:xfrm>
          <a:prstGeom prst="rect">
            <a:avLst/>
          </a:prstGeom>
          <a:noFill/>
        </p:spPr>
        <p:txBody>
          <a:bodyPr wrap="square" rtlCol="0">
            <a:spAutoFit/>
          </a:bodyPr>
          <a:lstStyle/>
          <a:p>
            <a:r>
              <a:rPr lang="en-US" sz="1600"/>
              <a:t>acc = Accuracy(task=“binary”)</a:t>
            </a:r>
          </a:p>
        </p:txBody>
      </p:sp>
      <mc:AlternateContent xmlns:mc="http://schemas.openxmlformats.org/markup-compatibility/2006" xmlns:p14="http://schemas.microsoft.com/office/powerpoint/2010/main">
        <mc:Choice Requires="p14">
          <p:contentPart p14:bwMode="auto" r:id="rId3">
            <p14:nvContentPartPr>
              <p14:cNvPr id="14" name="Ink 13">
                <a:extLst>
                  <a:ext uri="{FF2B5EF4-FFF2-40B4-BE49-F238E27FC236}">
                    <a16:creationId xmlns:a16="http://schemas.microsoft.com/office/drawing/2014/main" id="{A60A01AC-F3F8-00A2-A0CD-871875E36C03}"/>
                  </a:ext>
                </a:extLst>
              </p14:cNvPr>
              <p14:cNvContentPartPr/>
              <p14:nvPr/>
            </p14:nvContentPartPr>
            <p14:xfrm>
              <a:off x="3131115" y="2442668"/>
              <a:ext cx="635040" cy="51120"/>
            </p14:xfrm>
          </p:contentPart>
        </mc:Choice>
        <mc:Fallback xmlns="">
          <p:pic>
            <p:nvPicPr>
              <p:cNvPr id="14" name="Ink 13">
                <a:extLst>
                  <a:ext uri="{FF2B5EF4-FFF2-40B4-BE49-F238E27FC236}">
                    <a16:creationId xmlns:a16="http://schemas.microsoft.com/office/drawing/2014/main" id="{A60A01AC-F3F8-00A2-A0CD-871875E36C03}"/>
                  </a:ext>
                </a:extLst>
              </p:cNvPr>
              <p:cNvPicPr/>
              <p:nvPr/>
            </p:nvPicPr>
            <p:blipFill>
              <a:blip r:embed="rId4"/>
              <a:stretch>
                <a:fillRect/>
              </a:stretch>
            </p:blipFill>
            <p:spPr>
              <a:xfrm>
                <a:off x="3122115" y="2433604"/>
                <a:ext cx="652680" cy="68885"/>
              </a:xfrm>
              <a:prstGeom prst="rect">
                <a:avLst/>
              </a:prstGeom>
            </p:spPr>
          </p:pic>
        </mc:Fallback>
      </mc:AlternateContent>
      <p:sp>
        <p:nvSpPr>
          <p:cNvPr id="15" name="TextBox 14">
            <a:extLst>
              <a:ext uri="{FF2B5EF4-FFF2-40B4-BE49-F238E27FC236}">
                <a16:creationId xmlns:a16="http://schemas.microsoft.com/office/drawing/2014/main" id="{0ED6E827-0854-FCAD-3233-B36BDBCFBF69}"/>
              </a:ext>
            </a:extLst>
          </p:cNvPr>
          <p:cNvSpPr txBox="1"/>
          <p:nvPr/>
        </p:nvSpPr>
        <p:spPr>
          <a:xfrm>
            <a:off x="3969745" y="2292237"/>
            <a:ext cx="3607768" cy="738664"/>
          </a:xfrm>
          <a:prstGeom prst="rect">
            <a:avLst/>
          </a:prstGeom>
          <a:noFill/>
        </p:spPr>
        <p:txBody>
          <a:bodyPr wrap="square" rtlCol="0">
            <a:spAutoFit/>
          </a:bodyPr>
          <a:lstStyle/>
          <a:p>
            <a:r>
              <a:rPr lang="en-US" sz="1400"/>
              <a:t>creates an Accuracy function.  </a:t>
            </a:r>
            <a:r>
              <a:rPr lang="en-US" sz="1400" b="1"/>
              <a:t>task</a:t>
            </a:r>
            <a:r>
              <a:rPr lang="en-US" sz="1400"/>
              <a:t> can also be </a:t>
            </a:r>
            <a:r>
              <a:rPr lang="en-US" sz="1400" i="1"/>
              <a:t>multiclass</a:t>
            </a:r>
            <a:r>
              <a:rPr lang="en-US" sz="1400"/>
              <a:t>.  But then need additional argument </a:t>
            </a:r>
            <a:r>
              <a:rPr lang="en-US" sz="1400" b="1"/>
              <a:t>num_classes = n</a:t>
            </a:r>
            <a:r>
              <a:rPr lang="en-US" sz="1400"/>
              <a:t>.</a:t>
            </a:r>
          </a:p>
        </p:txBody>
      </p:sp>
      <p:sp>
        <p:nvSpPr>
          <p:cNvPr id="2" name="TextBox 1">
            <a:extLst>
              <a:ext uri="{FF2B5EF4-FFF2-40B4-BE49-F238E27FC236}">
                <a16:creationId xmlns:a16="http://schemas.microsoft.com/office/drawing/2014/main" id="{85CA7317-9593-1835-99FB-8F815FDD9FB3}"/>
              </a:ext>
            </a:extLst>
          </p:cNvPr>
          <p:cNvSpPr txBox="1"/>
          <p:nvPr/>
        </p:nvSpPr>
        <p:spPr>
          <a:xfrm>
            <a:off x="2128797" y="3098664"/>
            <a:ext cx="5694403" cy="523220"/>
          </a:xfrm>
          <a:prstGeom prst="rect">
            <a:avLst/>
          </a:prstGeom>
          <a:noFill/>
        </p:spPr>
        <p:txBody>
          <a:bodyPr wrap="square" rtlCol="0">
            <a:spAutoFit/>
          </a:bodyPr>
          <a:lstStyle/>
          <a:p>
            <a:r>
              <a:rPr lang="en-US" sz="1400"/>
              <a:t>returns the accuracy score comparing binary prediction tensor f, and binary actual tensor y.  Each tensor would just be a column vector of 0’s and 1’s.  </a:t>
            </a:r>
          </a:p>
        </p:txBody>
      </p:sp>
      <p:sp>
        <p:nvSpPr>
          <p:cNvPr id="5" name="TextBox 4">
            <a:extLst>
              <a:ext uri="{FF2B5EF4-FFF2-40B4-BE49-F238E27FC236}">
                <a16:creationId xmlns:a16="http://schemas.microsoft.com/office/drawing/2014/main" id="{23793CCC-AA46-5066-57B6-B47565D36DE3}"/>
              </a:ext>
            </a:extLst>
          </p:cNvPr>
          <p:cNvSpPr txBox="1"/>
          <p:nvPr/>
        </p:nvSpPr>
        <p:spPr>
          <a:xfrm>
            <a:off x="257976" y="3165437"/>
            <a:ext cx="870044" cy="338554"/>
          </a:xfrm>
          <a:prstGeom prst="rect">
            <a:avLst/>
          </a:prstGeom>
          <a:noFill/>
        </p:spPr>
        <p:txBody>
          <a:bodyPr wrap="square" rtlCol="0">
            <a:spAutoFit/>
          </a:bodyPr>
          <a:lstStyle/>
          <a:p>
            <a:r>
              <a:rPr lang="en-US" sz="1600"/>
              <a:t>acc(f, y)</a:t>
            </a:r>
          </a:p>
        </p:txBody>
      </p:sp>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0BD0FBB1-FEA4-66D7-B052-64DFCF776EDE}"/>
                  </a:ext>
                </a:extLst>
              </p14:cNvPr>
              <p14:cNvContentPartPr/>
              <p14:nvPr/>
            </p14:nvContentPartPr>
            <p14:xfrm>
              <a:off x="1310888" y="3309154"/>
              <a:ext cx="635040" cy="51120"/>
            </p14:xfrm>
          </p:contentPart>
        </mc:Choice>
        <mc:Fallback xmlns="">
          <p:pic>
            <p:nvPicPr>
              <p:cNvPr id="7" name="Ink 6">
                <a:extLst>
                  <a:ext uri="{FF2B5EF4-FFF2-40B4-BE49-F238E27FC236}">
                    <a16:creationId xmlns:a16="http://schemas.microsoft.com/office/drawing/2014/main" id="{0BD0FBB1-FEA4-66D7-B052-64DFCF776EDE}"/>
                  </a:ext>
                </a:extLst>
              </p:cNvPr>
              <p:cNvPicPr/>
              <p:nvPr/>
            </p:nvPicPr>
            <p:blipFill>
              <a:blip r:embed="rId4"/>
              <a:stretch>
                <a:fillRect/>
              </a:stretch>
            </p:blipFill>
            <p:spPr>
              <a:xfrm>
                <a:off x="1301888" y="3300090"/>
                <a:ext cx="652680" cy="68885"/>
              </a:xfrm>
              <a:prstGeom prst="rect">
                <a:avLst/>
              </a:prstGeom>
            </p:spPr>
          </p:pic>
        </mc:Fallback>
      </mc:AlternateContent>
      <p:pic>
        <p:nvPicPr>
          <p:cNvPr id="8" name="Picture 7">
            <a:extLst>
              <a:ext uri="{FF2B5EF4-FFF2-40B4-BE49-F238E27FC236}">
                <a16:creationId xmlns:a16="http://schemas.microsoft.com/office/drawing/2014/main" id="{0912DCC3-4638-23B4-AB8A-74A14902BAA0}"/>
              </a:ext>
            </a:extLst>
          </p:cNvPr>
          <p:cNvPicPr>
            <a:picLocks noChangeAspect="1"/>
          </p:cNvPicPr>
          <p:nvPr/>
        </p:nvPicPr>
        <p:blipFill>
          <a:blip r:embed="rId6"/>
          <a:stretch>
            <a:fillRect/>
          </a:stretch>
        </p:blipFill>
        <p:spPr>
          <a:xfrm>
            <a:off x="8350984" y="3124780"/>
            <a:ext cx="3762900" cy="1219370"/>
          </a:xfrm>
          <a:prstGeom prst="rect">
            <a:avLst/>
          </a:prstGeom>
        </p:spPr>
      </p:pic>
      <p:pic>
        <p:nvPicPr>
          <p:cNvPr id="9" name="Picture 8">
            <a:extLst>
              <a:ext uri="{FF2B5EF4-FFF2-40B4-BE49-F238E27FC236}">
                <a16:creationId xmlns:a16="http://schemas.microsoft.com/office/drawing/2014/main" id="{FE1AC659-0F91-1348-60E3-C4F6D9F08AEF}"/>
              </a:ext>
            </a:extLst>
          </p:cNvPr>
          <p:cNvPicPr>
            <a:picLocks noChangeAspect="1"/>
          </p:cNvPicPr>
          <p:nvPr/>
        </p:nvPicPr>
        <p:blipFill>
          <a:blip r:embed="rId7"/>
          <a:stretch>
            <a:fillRect/>
          </a:stretch>
        </p:blipFill>
        <p:spPr>
          <a:xfrm>
            <a:off x="8350984" y="2568237"/>
            <a:ext cx="3067478" cy="304843"/>
          </a:xfrm>
          <a:prstGeom prst="rect">
            <a:avLst/>
          </a:prstGeom>
        </p:spPr>
      </p:pic>
      <p:pic>
        <p:nvPicPr>
          <p:cNvPr id="10" name="Picture 9">
            <a:extLst>
              <a:ext uri="{FF2B5EF4-FFF2-40B4-BE49-F238E27FC236}">
                <a16:creationId xmlns:a16="http://schemas.microsoft.com/office/drawing/2014/main" id="{C0BD4D50-4087-72E6-7029-72649DE8EB32}"/>
              </a:ext>
            </a:extLst>
          </p:cNvPr>
          <p:cNvPicPr>
            <a:picLocks noChangeAspect="1"/>
          </p:cNvPicPr>
          <p:nvPr/>
        </p:nvPicPr>
        <p:blipFill>
          <a:blip r:embed="rId8"/>
          <a:stretch>
            <a:fillRect/>
          </a:stretch>
        </p:blipFill>
        <p:spPr>
          <a:xfrm>
            <a:off x="8350984" y="2173642"/>
            <a:ext cx="3010320" cy="285790"/>
          </a:xfrm>
          <a:prstGeom prst="rect">
            <a:avLst/>
          </a:prstGeom>
        </p:spPr>
      </p:pic>
      <p:sp>
        <p:nvSpPr>
          <p:cNvPr id="21" name="TextBox 20">
            <a:extLst>
              <a:ext uri="{FF2B5EF4-FFF2-40B4-BE49-F238E27FC236}">
                <a16:creationId xmlns:a16="http://schemas.microsoft.com/office/drawing/2014/main" id="{91E712BF-46EE-84E3-C692-107D8EBFCF21}"/>
              </a:ext>
            </a:extLst>
          </p:cNvPr>
          <p:cNvSpPr txBox="1"/>
          <p:nvPr/>
        </p:nvSpPr>
        <p:spPr>
          <a:xfrm>
            <a:off x="2204381" y="3821066"/>
            <a:ext cx="5694403" cy="523220"/>
          </a:xfrm>
          <a:prstGeom prst="rect">
            <a:avLst/>
          </a:prstGeom>
          <a:noFill/>
        </p:spPr>
        <p:txBody>
          <a:bodyPr wrap="square" rtlCol="0">
            <a:spAutoFit/>
          </a:bodyPr>
          <a:lstStyle/>
          <a:p>
            <a:r>
              <a:rPr lang="en-US" sz="1400"/>
              <a:t>resets the accuracy metric.  Otherwise, each time you call it, it will incorporate new data into the old data and calculate cumulative accuracy.</a:t>
            </a:r>
          </a:p>
        </p:txBody>
      </p:sp>
      <p:sp>
        <p:nvSpPr>
          <p:cNvPr id="22" name="TextBox 21">
            <a:extLst>
              <a:ext uri="{FF2B5EF4-FFF2-40B4-BE49-F238E27FC236}">
                <a16:creationId xmlns:a16="http://schemas.microsoft.com/office/drawing/2014/main" id="{D8243FB2-C628-D407-F195-24C350645A6A}"/>
              </a:ext>
            </a:extLst>
          </p:cNvPr>
          <p:cNvSpPr txBox="1"/>
          <p:nvPr/>
        </p:nvSpPr>
        <p:spPr>
          <a:xfrm>
            <a:off x="281316" y="3866838"/>
            <a:ext cx="1052912" cy="338554"/>
          </a:xfrm>
          <a:prstGeom prst="rect">
            <a:avLst/>
          </a:prstGeom>
          <a:noFill/>
        </p:spPr>
        <p:txBody>
          <a:bodyPr wrap="square" rtlCol="0">
            <a:spAutoFit/>
          </a:bodyPr>
          <a:lstStyle/>
          <a:p>
            <a:r>
              <a:rPr lang="en-US" sz="1600"/>
              <a:t>acc.reset()</a:t>
            </a:r>
          </a:p>
        </p:txBody>
      </p:sp>
      <mc:AlternateContent xmlns:mc="http://schemas.openxmlformats.org/markup-compatibility/2006" xmlns:p14="http://schemas.microsoft.com/office/powerpoint/2010/main">
        <mc:Choice Requires="p14">
          <p:contentPart p14:bwMode="auto" r:id="rId9">
            <p14:nvContentPartPr>
              <p14:cNvPr id="23" name="Ink 22">
                <a:extLst>
                  <a:ext uri="{FF2B5EF4-FFF2-40B4-BE49-F238E27FC236}">
                    <a16:creationId xmlns:a16="http://schemas.microsoft.com/office/drawing/2014/main" id="{17915A52-68BB-4A20-6556-8F8E0FD040F3}"/>
                  </a:ext>
                </a:extLst>
              </p14:cNvPr>
              <p14:cNvContentPartPr/>
              <p14:nvPr/>
            </p14:nvContentPartPr>
            <p14:xfrm>
              <a:off x="1425662" y="4021501"/>
              <a:ext cx="635040" cy="51120"/>
            </p14:xfrm>
          </p:contentPart>
        </mc:Choice>
        <mc:Fallback xmlns="">
          <p:pic>
            <p:nvPicPr>
              <p:cNvPr id="23" name="Ink 22">
                <a:extLst>
                  <a:ext uri="{FF2B5EF4-FFF2-40B4-BE49-F238E27FC236}">
                    <a16:creationId xmlns:a16="http://schemas.microsoft.com/office/drawing/2014/main" id="{17915A52-68BB-4A20-6556-8F8E0FD040F3}"/>
                  </a:ext>
                </a:extLst>
              </p:cNvPr>
              <p:cNvPicPr/>
              <p:nvPr/>
            </p:nvPicPr>
            <p:blipFill>
              <a:blip r:embed="rId4"/>
              <a:stretch>
                <a:fillRect/>
              </a:stretch>
            </p:blipFill>
            <p:spPr>
              <a:xfrm>
                <a:off x="1416662" y="4012437"/>
                <a:ext cx="652680" cy="68885"/>
              </a:xfrm>
              <a:prstGeom prst="rect">
                <a:avLst/>
              </a:prstGeom>
            </p:spPr>
          </p:pic>
        </mc:Fallback>
      </mc:AlternateContent>
    </p:spTree>
    <p:extLst>
      <p:ext uri="{BB962C8B-B14F-4D97-AF65-F5344CB8AC3E}">
        <p14:creationId xmlns:p14="http://schemas.microsoft.com/office/powerpoint/2010/main" val="1333925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1F62766F-5DD0-4A16-B412-AB8E10FE3C0F}"/>
              </a:ext>
            </a:extLst>
          </p:cNvPr>
          <p:cNvSpPr txBox="1"/>
          <p:nvPr/>
        </p:nvSpPr>
        <p:spPr>
          <a:xfrm>
            <a:off x="430177" y="1090932"/>
            <a:ext cx="11164772" cy="584775"/>
          </a:xfrm>
          <a:prstGeom prst="rect">
            <a:avLst/>
          </a:prstGeom>
          <a:noFill/>
        </p:spPr>
        <p:txBody>
          <a:bodyPr wrap="square" rtlCol="0">
            <a:spAutoFit/>
          </a:bodyPr>
          <a:lstStyle/>
          <a:p>
            <a:r>
              <a:rPr lang="en-US" sz="1600"/>
              <a:t>Now let’s look at a module called Torch.  It can be used to create neural networks.  Can install via </a:t>
            </a:r>
            <a:r>
              <a:rPr lang="en-US" sz="1600" b="1"/>
              <a:t>conda install pytorch</a:t>
            </a:r>
            <a:r>
              <a:rPr lang="en-US" sz="1600"/>
              <a:t>, or some such.   I downloaded the CUDA package thing too.  To create tensors we can do the following.  </a:t>
            </a:r>
          </a:p>
        </p:txBody>
      </p:sp>
      <p:sp>
        <p:nvSpPr>
          <p:cNvPr id="6" name="TextBox 5">
            <a:extLst>
              <a:ext uri="{FF2B5EF4-FFF2-40B4-BE49-F238E27FC236}">
                <a16:creationId xmlns:a16="http://schemas.microsoft.com/office/drawing/2014/main" id="{35CDE838-31F9-D314-C4BC-1F7DB235E6CA}"/>
              </a:ext>
            </a:extLst>
          </p:cNvPr>
          <p:cNvSpPr txBox="1"/>
          <p:nvPr/>
        </p:nvSpPr>
        <p:spPr>
          <a:xfrm>
            <a:off x="430177" y="1956748"/>
            <a:ext cx="1310131" cy="338554"/>
          </a:xfrm>
          <a:prstGeom prst="rect">
            <a:avLst/>
          </a:prstGeom>
          <a:noFill/>
        </p:spPr>
        <p:txBody>
          <a:bodyPr wrap="square">
            <a:spAutoFit/>
          </a:bodyPr>
          <a:lstStyle/>
          <a:p>
            <a:r>
              <a:rPr lang="en-US" sz="1600" b="1"/>
              <a:t>import torch</a:t>
            </a:r>
          </a:p>
        </p:txBody>
      </p:sp>
      <mc:AlternateContent xmlns:mc="http://schemas.openxmlformats.org/markup-compatibility/2006" xmlns:p14="http://schemas.microsoft.com/office/powerpoint/2010/main">
        <mc:Choice Requires="p14">
          <p:contentPart p14:bwMode="auto" r:id="rId3">
            <p14:nvContentPartPr>
              <p14:cNvPr id="15" name="Ink 14">
                <a:extLst>
                  <a:ext uri="{FF2B5EF4-FFF2-40B4-BE49-F238E27FC236}">
                    <a16:creationId xmlns:a16="http://schemas.microsoft.com/office/drawing/2014/main" id="{5ACEA63E-CAD1-756A-7FF4-E2807ACDD03A}"/>
                  </a:ext>
                </a:extLst>
              </p14:cNvPr>
              <p14:cNvContentPartPr/>
              <p14:nvPr/>
            </p14:nvContentPartPr>
            <p14:xfrm>
              <a:off x="2919366" y="2547062"/>
              <a:ext cx="955800" cy="41040"/>
            </p14:xfrm>
          </p:contentPart>
        </mc:Choice>
        <mc:Fallback xmlns="">
          <p:pic>
            <p:nvPicPr>
              <p:cNvPr id="15" name="Ink 14">
                <a:extLst>
                  <a:ext uri="{FF2B5EF4-FFF2-40B4-BE49-F238E27FC236}">
                    <a16:creationId xmlns:a16="http://schemas.microsoft.com/office/drawing/2014/main" id="{5ACEA63E-CAD1-756A-7FF4-E2807ACDD03A}"/>
                  </a:ext>
                </a:extLst>
              </p:cNvPr>
              <p:cNvPicPr/>
              <p:nvPr/>
            </p:nvPicPr>
            <p:blipFill>
              <a:blip r:embed="rId4"/>
              <a:stretch>
                <a:fillRect/>
              </a:stretch>
            </p:blipFill>
            <p:spPr>
              <a:xfrm>
                <a:off x="2910366" y="2537982"/>
                <a:ext cx="973440" cy="58836"/>
              </a:xfrm>
              <a:prstGeom prst="rect">
                <a:avLst/>
              </a:prstGeom>
            </p:spPr>
          </p:pic>
        </mc:Fallback>
      </mc:AlternateContent>
      <p:sp>
        <p:nvSpPr>
          <p:cNvPr id="20" name="TextBox 19">
            <a:extLst>
              <a:ext uri="{FF2B5EF4-FFF2-40B4-BE49-F238E27FC236}">
                <a16:creationId xmlns:a16="http://schemas.microsoft.com/office/drawing/2014/main" id="{477BEE1F-8C77-04EF-C54B-D82948BC9E34}"/>
              </a:ext>
            </a:extLst>
          </p:cNvPr>
          <p:cNvSpPr txBox="1"/>
          <p:nvPr/>
        </p:nvSpPr>
        <p:spPr>
          <a:xfrm>
            <a:off x="4138566" y="2393173"/>
            <a:ext cx="7456383" cy="584775"/>
          </a:xfrm>
          <a:prstGeom prst="rect">
            <a:avLst/>
          </a:prstGeom>
          <a:noFill/>
        </p:spPr>
        <p:txBody>
          <a:bodyPr wrap="square" rtlCol="0">
            <a:spAutoFit/>
          </a:bodyPr>
          <a:lstStyle/>
          <a:p>
            <a:r>
              <a:rPr lang="en-US" sz="1600"/>
              <a:t>returns a pytorch tensor.  There is an optional </a:t>
            </a:r>
            <a:r>
              <a:rPr lang="en-US" sz="1600" b="1"/>
              <a:t>dtype = type </a:t>
            </a:r>
            <a:r>
              <a:rPr lang="en-US" sz="1600"/>
              <a:t>argument.  Possible types are: </a:t>
            </a:r>
            <a:r>
              <a:rPr lang="en-US" sz="1600" i="1"/>
              <a:t>torch.float32</a:t>
            </a:r>
            <a:r>
              <a:rPr lang="en-US" sz="1600"/>
              <a:t>, </a:t>
            </a:r>
            <a:r>
              <a:rPr lang="en-US" sz="1600" i="1"/>
              <a:t>torch.float64</a:t>
            </a:r>
            <a:r>
              <a:rPr lang="en-US" sz="1600"/>
              <a:t>, etc.</a:t>
            </a:r>
            <a:endParaRPr lang="en-US" sz="2000"/>
          </a:p>
        </p:txBody>
      </p:sp>
      <p:sp>
        <p:nvSpPr>
          <p:cNvPr id="21" name="TextBox 20">
            <a:extLst>
              <a:ext uri="{FF2B5EF4-FFF2-40B4-BE49-F238E27FC236}">
                <a16:creationId xmlns:a16="http://schemas.microsoft.com/office/drawing/2014/main" id="{1E7D2EF7-3185-7ECA-997F-A394FB0224F5}"/>
              </a:ext>
            </a:extLst>
          </p:cNvPr>
          <p:cNvSpPr txBox="1"/>
          <p:nvPr/>
        </p:nvSpPr>
        <p:spPr>
          <a:xfrm>
            <a:off x="430178" y="2383774"/>
            <a:ext cx="2381848" cy="338554"/>
          </a:xfrm>
          <a:prstGeom prst="rect">
            <a:avLst/>
          </a:prstGeom>
          <a:noFill/>
        </p:spPr>
        <p:txBody>
          <a:bodyPr wrap="square">
            <a:spAutoFit/>
          </a:bodyPr>
          <a:lstStyle/>
          <a:p>
            <a:r>
              <a:rPr lang="en-US" sz="1600"/>
              <a:t>tensor = torch.tensor(list)</a:t>
            </a:r>
          </a:p>
        </p:txBody>
      </p:sp>
      <mc:AlternateContent xmlns:mc="http://schemas.openxmlformats.org/markup-compatibility/2006" xmlns:p14="http://schemas.microsoft.com/office/powerpoint/2010/main">
        <mc:Choice Requires="p14">
          <p:contentPart p14:bwMode="auto" r:id="rId5">
            <p14:nvContentPartPr>
              <p14:cNvPr id="22" name="Ink 21">
                <a:extLst>
                  <a:ext uri="{FF2B5EF4-FFF2-40B4-BE49-F238E27FC236}">
                    <a16:creationId xmlns:a16="http://schemas.microsoft.com/office/drawing/2014/main" id="{2D0029D1-6C87-AB44-E367-72A12D3B689D}"/>
                  </a:ext>
                </a:extLst>
              </p14:cNvPr>
              <p14:cNvContentPartPr/>
              <p14:nvPr/>
            </p14:nvContentPartPr>
            <p14:xfrm>
              <a:off x="4371445" y="4500622"/>
              <a:ext cx="955800" cy="41040"/>
            </p14:xfrm>
          </p:contentPart>
        </mc:Choice>
        <mc:Fallback xmlns="">
          <p:pic>
            <p:nvPicPr>
              <p:cNvPr id="22" name="Ink 21">
                <a:extLst>
                  <a:ext uri="{FF2B5EF4-FFF2-40B4-BE49-F238E27FC236}">
                    <a16:creationId xmlns:a16="http://schemas.microsoft.com/office/drawing/2014/main" id="{2D0029D1-6C87-AB44-E367-72A12D3B689D}"/>
                  </a:ext>
                </a:extLst>
              </p:cNvPr>
              <p:cNvPicPr/>
              <p:nvPr/>
            </p:nvPicPr>
            <p:blipFill>
              <a:blip r:embed="rId4"/>
              <a:stretch>
                <a:fillRect/>
              </a:stretch>
            </p:blipFill>
            <p:spPr>
              <a:xfrm>
                <a:off x="4362445" y="4491542"/>
                <a:ext cx="973440" cy="58836"/>
              </a:xfrm>
              <a:prstGeom prst="rect">
                <a:avLst/>
              </a:prstGeom>
            </p:spPr>
          </p:pic>
        </mc:Fallback>
      </mc:AlternateContent>
      <p:sp>
        <p:nvSpPr>
          <p:cNvPr id="23" name="TextBox 22">
            <a:extLst>
              <a:ext uri="{FF2B5EF4-FFF2-40B4-BE49-F238E27FC236}">
                <a16:creationId xmlns:a16="http://schemas.microsoft.com/office/drawing/2014/main" id="{BA65E73D-DEF9-C75C-FC73-B20D69F922AB}"/>
              </a:ext>
            </a:extLst>
          </p:cNvPr>
          <p:cNvSpPr txBox="1"/>
          <p:nvPr/>
        </p:nvSpPr>
        <p:spPr>
          <a:xfrm>
            <a:off x="5590645" y="4346733"/>
            <a:ext cx="3067665" cy="338554"/>
          </a:xfrm>
          <a:prstGeom prst="rect">
            <a:avLst/>
          </a:prstGeom>
          <a:noFill/>
        </p:spPr>
        <p:txBody>
          <a:bodyPr wrap="square" rtlCol="0">
            <a:spAutoFit/>
          </a:bodyPr>
          <a:lstStyle/>
          <a:p>
            <a:r>
              <a:rPr lang="en-US" sz="1600"/>
              <a:t>returns a pytorch tensor</a:t>
            </a:r>
            <a:endParaRPr lang="en-US" sz="2000"/>
          </a:p>
        </p:txBody>
      </p:sp>
      <p:sp>
        <p:nvSpPr>
          <p:cNvPr id="24" name="TextBox 23">
            <a:extLst>
              <a:ext uri="{FF2B5EF4-FFF2-40B4-BE49-F238E27FC236}">
                <a16:creationId xmlns:a16="http://schemas.microsoft.com/office/drawing/2014/main" id="{AA776E04-1A31-D3F6-2000-573139528F56}"/>
              </a:ext>
            </a:extLst>
          </p:cNvPr>
          <p:cNvSpPr txBox="1"/>
          <p:nvPr/>
        </p:nvSpPr>
        <p:spPr>
          <a:xfrm>
            <a:off x="466839" y="4337838"/>
            <a:ext cx="3849521" cy="338554"/>
          </a:xfrm>
          <a:prstGeom prst="rect">
            <a:avLst/>
          </a:prstGeom>
          <a:noFill/>
        </p:spPr>
        <p:txBody>
          <a:bodyPr wrap="square">
            <a:spAutoFit/>
          </a:bodyPr>
          <a:lstStyle/>
          <a:p>
            <a:r>
              <a:rPr lang="en-US" sz="1600"/>
              <a:t>tensor = torch.from_numpy(numpy array)</a:t>
            </a:r>
          </a:p>
        </p:txBody>
      </p:sp>
      <p:pic>
        <p:nvPicPr>
          <p:cNvPr id="25" name="Picture 24">
            <a:extLst>
              <a:ext uri="{FF2B5EF4-FFF2-40B4-BE49-F238E27FC236}">
                <a16:creationId xmlns:a16="http://schemas.microsoft.com/office/drawing/2014/main" id="{0F393E91-8B16-216A-8F8B-218FF7F9C256}"/>
              </a:ext>
            </a:extLst>
          </p:cNvPr>
          <p:cNvPicPr>
            <a:picLocks noChangeAspect="1"/>
          </p:cNvPicPr>
          <p:nvPr/>
        </p:nvPicPr>
        <p:blipFill>
          <a:blip r:embed="rId6"/>
          <a:stretch>
            <a:fillRect/>
          </a:stretch>
        </p:blipFill>
        <p:spPr>
          <a:xfrm>
            <a:off x="5702707" y="4695162"/>
            <a:ext cx="4172532" cy="485843"/>
          </a:xfrm>
          <a:prstGeom prst="rect">
            <a:avLst/>
          </a:prstGeom>
        </p:spPr>
      </p:pic>
      <p:pic>
        <p:nvPicPr>
          <p:cNvPr id="26" name="Picture 25">
            <a:extLst>
              <a:ext uri="{FF2B5EF4-FFF2-40B4-BE49-F238E27FC236}">
                <a16:creationId xmlns:a16="http://schemas.microsoft.com/office/drawing/2014/main" id="{75628F8C-1CD8-D0BA-C587-84E19A76DDD1}"/>
              </a:ext>
            </a:extLst>
          </p:cNvPr>
          <p:cNvPicPr>
            <a:picLocks noChangeAspect="1"/>
          </p:cNvPicPr>
          <p:nvPr/>
        </p:nvPicPr>
        <p:blipFill>
          <a:blip r:embed="rId7"/>
          <a:stretch>
            <a:fillRect/>
          </a:stretch>
        </p:blipFill>
        <p:spPr>
          <a:xfrm>
            <a:off x="4220003" y="3294518"/>
            <a:ext cx="2591162" cy="409632"/>
          </a:xfrm>
          <a:prstGeom prst="rect">
            <a:avLst/>
          </a:prstGeom>
        </p:spPr>
      </p:pic>
    </p:spTree>
    <p:extLst>
      <p:ext uri="{BB962C8B-B14F-4D97-AF65-F5344CB8AC3E}">
        <p14:creationId xmlns:p14="http://schemas.microsoft.com/office/powerpoint/2010/main" val="12817565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C92EC6-584C-F0E9-E9AE-91840A3D4A15}"/>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A7A013CE-06E4-67B3-E879-7D2B042113A9}"/>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4F614139-629E-742E-DB72-BB6B99A53A91}"/>
              </a:ext>
            </a:extLst>
          </p:cNvPr>
          <p:cNvSpPr txBox="1"/>
          <p:nvPr/>
        </p:nvSpPr>
        <p:spPr>
          <a:xfrm>
            <a:off x="257975" y="1073527"/>
            <a:ext cx="6213945" cy="338554"/>
          </a:xfrm>
          <a:prstGeom prst="rect">
            <a:avLst/>
          </a:prstGeom>
          <a:noFill/>
        </p:spPr>
        <p:txBody>
          <a:bodyPr wrap="square" rtlCol="0">
            <a:spAutoFit/>
          </a:bodyPr>
          <a:lstStyle/>
          <a:p>
            <a:r>
              <a:rPr lang="en-US" sz="1600"/>
              <a:t>Now we’ll look at some metrics.   Have to </a:t>
            </a:r>
            <a:r>
              <a:rPr lang="en-US" sz="1600" b="1"/>
              <a:t>pip install torchmetrics</a:t>
            </a:r>
            <a:r>
              <a:rPr lang="en-US" sz="1600"/>
              <a:t>. </a:t>
            </a:r>
          </a:p>
        </p:txBody>
      </p:sp>
      <p:sp>
        <p:nvSpPr>
          <p:cNvPr id="11" name="TextBox 10">
            <a:extLst>
              <a:ext uri="{FF2B5EF4-FFF2-40B4-BE49-F238E27FC236}">
                <a16:creationId xmlns:a16="http://schemas.microsoft.com/office/drawing/2014/main" id="{AEAB475F-D8A9-5F10-76DC-5B4720580203}"/>
              </a:ext>
            </a:extLst>
          </p:cNvPr>
          <p:cNvSpPr txBox="1"/>
          <p:nvPr/>
        </p:nvSpPr>
        <p:spPr>
          <a:xfrm>
            <a:off x="257975" y="2177691"/>
            <a:ext cx="2669551" cy="338554"/>
          </a:xfrm>
          <a:prstGeom prst="rect">
            <a:avLst/>
          </a:prstGeom>
          <a:noFill/>
        </p:spPr>
        <p:txBody>
          <a:bodyPr wrap="square" rtlCol="0">
            <a:spAutoFit/>
          </a:bodyPr>
          <a:lstStyle/>
          <a:p>
            <a:r>
              <a:rPr lang="en-US" sz="1600"/>
              <a:t>recall = Recall(task=“binary”)</a:t>
            </a:r>
          </a:p>
        </p:txBody>
      </p:sp>
      <mc:AlternateContent xmlns:mc="http://schemas.openxmlformats.org/markup-compatibility/2006" xmlns:p14="http://schemas.microsoft.com/office/powerpoint/2010/main">
        <mc:Choice Requires="p14">
          <p:contentPart p14:bwMode="auto" r:id="rId3">
            <p14:nvContentPartPr>
              <p14:cNvPr id="12" name="Ink 11">
                <a:extLst>
                  <a:ext uri="{FF2B5EF4-FFF2-40B4-BE49-F238E27FC236}">
                    <a16:creationId xmlns:a16="http://schemas.microsoft.com/office/drawing/2014/main" id="{C4D99129-3CEF-9014-EC2A-1D42BFC205E2}"/>
                  </a:ext>
                </a:extLst>
              </p14:cNvPr>
              <p14:cNvContentPartPr/>
              <p14:nvPr/>
            </p14:nvContentPartPr>
            <p14:xfrm>
              <a:off x="2934073" y="2321408"/>
              <a:ext cx="635040" cy="51120"/>
            </p14:xfrm>
          </p:contentPart>
        </mc:Choice>
        <mc:Fallback xmlns="">
          <p:pic>
            <p:nvPicPr>
              <p:cNvPr id="12" name="Ink 11">
                <a:extLst>
                  <a:ext uri="{FF2B5EF4-FFF2-40B4-BE49-F238E27FC236}">
                    <a16:creationId xmlns:a16="http://schemas.microsoft.com/office/drawing/2014/main" id="{C4D99129-3CEF-9014-EC2A-1D42BFC205E2}"/>
                  </a:ext>
                </a:extLst>
              </p:cNvPr>
              <p:cNvPicPr/>
              <p:nvPr/>
            </p:nvPicPr>
            <p:blipFill>
              <a:blip r:embed="rId4"/>
              <a:stretch>
                <a:fillRect/>
              </a:stretch>
            </p:blipFill>
            <p:spPr>
              <a:xfrm>
                <a:off x="2925073" y="2312344"/>
                <a:ext cx="652680" cy="68885"/>
              </a:xfrm>
              <a:prstGeom prst="rect">
                <a:avLst/>
              </a:prstGeom>
            </p:spPr>
          </p:pic>
        </mc:Fallback>
      </mc:AlternateContent>
      <p:sp>
        <p:nvSpPr>
          <p:cNvPr id="16" name="TextBox 15">
            <a:extLst>
              <a:ext uri="{FF2B5EF4-FFF2-40B4-BE49-F238E27FC236}">
                <a16:creationId xmlns:a16="http://schemas.microsoft.com/office/drawing/2014/main" id="{77145FFB-996D-BADD-784F-14BAD4996560}"/>
              </a:ext>
            </a:extLst>
          </p:cNvPr>
          <p:cNvSpPr txBox="1"/>
          <p:nvPr/>
        </p:nvSpPr>
        <p:spPr>
          <a:xfrm>
            <a:off x="3766155" y="2187650"/>
            <a:ext cx="8167871" cy="1384995"/>
          </a:xfrm>
          <a:prstGeom prst="rect">
            <a:avLst/>
          </a:prstGeom>
          <a:noFill/>
        </p:spPr>
        <p:txBody>
          <a:bodyPr wrap="square" rtlCol="0">
            <a:spAutoFit/>
          </a:bodyPr>
          <a:lstStyle/>
          <a:p>
            <a:r>
              <a:rPr lang="en-US" sz="1400"/>
              <a:t>creates a Recall function.  </a:t>
            </a:r>
            <a:r>
              <a:rPr lang="en-US" sz="1400" b="1"/>
              <a:t>task</a:t>
            </a:r>
            <a:r>
              <a:rPr lang="en-US" sz="1400"/>
              <a:t> can also be “multiclass”.   If so, then we have additional relevant arguments.  There is </a:t>
            </a:r>
            <a:r>
              <a:rPr lang="en-US" sz="1400" b="1"/>
              <a:t>num_classes = n</a:t>
            </a:r>
            <a:r>
              <a:rPr lang="en-US" sz="1400"/>
              <a:t>.   And </a:t>
            </a:r>
            <a:r>
              <a:rPr lang="en-US" sz="1400" b="1"/>
              <a:t>average = None, “micro”, “macro”, “weighted”</a:t>
            </a:r>
            <a:r>
              <a:rPr lang="en-US" sz="1400"/>
              <a:t>.   </a:t>
            </a:r>
            <a:r>
              <a:rPr lang="en-US" sz="1400" i="1">
                <a:solidFill>
                  <a:srgbClr val="7030A0"/>
                </a:solidFill>
              </a:rPr>
              <a:t>None</a:t>
            </a:r>
            <a:r>
              <a:rPr lang="en-US" sz="1400"/>
              <a:t> returns the recall of each class, i.e., the probability of a true class prediction given a true class outcome P(Pred</a:t>
            </a:r>
            <a:r>
              <a:rPr lang="en-US" sz="1400" baseline="-25000"/>
              <a:t> cat</a:t>
            </a:r>
            <a:r>
              <a:rPr lang="en-US" sz="1400"/>
              <a:t>|Out</a:t>
            </a:r>
            <a:r>
              <a:rPr lang="en-US" sz="1400" baseline="-25000"/>
              <a:t>cat</a:t>
            </a:r>
            <a:r>
              <a:rPr lang="en-US" sz="1400"/>
              <a:t>), for every cat(egory).  “</a:t>
            </a:r>
            <a:r>
              <a:rPr lang="en-US" sz="1400" i="1">
                <a:solidFill>
                  <a:srgbClr val="7030A0"/>
                </a:solidFill>
              </a:rPr>
              <a:t>micro</a:t>
            </a:r>
            <a:r>
              <a:rPr lang="en-US" sz="1400"/>
              <a:t>” returns the total recall (ha!) over all classes, i.e., the probability of a true prediction given any outcome P(Pred|Out).  “</a:t>
            </a:r>
            <a:r>
              <a:rPr lang="en-US" sz="1400" i="1">
                <a:solidFill>
                  <a:srgbClr val="7030A0"/>
                </a:solidFill>
              </a:rPr>
              <a:t>macro</a:t>
            </a:r>
            <a:r>
              <a:rPr lang="en-US" sz="1400"/>
              <a:t>” returns the mean of the per class recalls.  And “</a:t>
            </a:r>
            <a:r>
              <a:rPr lang="en-US" sz="1400" i="1">
                <a:solidFill>
                  <a:srgbClr val="7030A0"/>
                </a:solidFill>
              </a:rPr>
              <a:t>weighted</a:t>
            </a:r>
            <a:r>
              <a:rPr lang="en-US" sz="1400"/>
              <a:t>” returns a weighted average of the per class recalls.  The weight is proportional to the number of samples in each class.</a:t>
            </a:r>
          </a:p>
        </p:txBody>
      </p:sp>
      <p:sp>
        <p:nvSpPr>
          <p:cNvPr id="17" name="TextBox 16">
            <a:extLst>
              <a:ext uri="{FF2B5EF4-FFF2-40B4-BE49-F238E27FC236}">
                <a16:creationId xmlns:a16="http://schemas.microsoft.com/office/drawing/2014/main" id="{EE66A55B-EDC9-BD15-C17A-9E04AF98BF23}"/>
              </a:ext>
            </a:extLst>
          </p:cNvPr>
          <p:cNvSpPr txBox="1"/>
          <p:nvPr/>
        </p:nvSpPr>
        <p:spPr>
          <a:xfrm>
            <a:off x="2128798" y="3824345"/>
            <a:ext cx="7486895" cy="307777"/>
          </a:xfrm>
          <a:prstGeom prst="rect">
            <a:avLst/>
          </a:prstGeom>
          <a:noFill/>
        </p:spPr>
        <p:txBody>
          <a:bodyPr wrap="square" rtlCol="0">
            <a:spAutoFit/>
          </a:bodyPr>
          <a:lstStyle/>
          <a:p>
            <a:r>
              <a:rPr lang="en-US" sz="1400"/>
              <a:t>returns the Recall score comparing multiclass prediction tensor f, and multiclass actual tensor y.  </a:t>
            </a:r>
          </a:p>
        </p:txBody>
      </p:sp>
      <p:sp>
        <p:nvSpPr>
          <p:cNvPr id="18" name="TextBox 17">
            <a:extLst>
              <a:ext uri="{FF2B5EF4-FFF2-40B4-BE49-F238E27FC236}">
                <a16:creationId xmlns:a16="http://schemas.microsoft.com/office/drawing/2014/main" id="{ED47074B-818B-524B-946F-55CF0D2B7D5A}"/>
              </a:ext>
            </a:extLst>
          </p:cNvPr>
          <p:cNvSpPr txBox="1"/>
          <p:nvPr/>
        </p:nvSpPr>
        <p:spPr>
          <a:xfrm>
            <a:off x="257976" y="3848342"/>
            <a:ext cx="1052913" cy="338554"/>
          </a:xfrm>
          <a:prstGeom prst="rect">
            <a:avLst/>
          </a:prstGeom>
          <a:noFill/>
        </p:spPr>
        <p:txBody>
          <a:bodyPr wrap="square" rtlCol="0">
            <a:spAutoFit/>
          </a:bodyPr>
          <a:lstStyle/>
          <a:p>
            <a:r>
              <a:rPr lang="en-US" sz="1600"/>
              <a:t>recall(f, y)</a:t>
            </a:r>
          </a:p>
        </p:txBody>
      </p:sp>
      <mc:AlternateContent xmlns:mc="http://schemas.openxmlformats.org/markup-compatibility/2006" xmlns:p14="http://schemas.microsoft.com/office/powerpoint/2010/main">
        <mc:Choice Requires="p14">
          <p:contentPart p14:bwMode="auto" r:id="rId5">
            <p14:nvContentPartPr>
              <p14:cNvPr id="19" name="Ink 18">
                <a:extLst>
                  <a:ext uri="{FF2B5EF4-FFF2-40B4-BE49-F238E27FC236}">
                    <a16:creationId xmlns:a16="http://schemas.microsoft.com/office/drawing/2014/main" id="{282691B1-C42E-A6B1-B45A-5A441BE6E952}"/>
                  </a:ext>
                </a:extLst>
              </p14:cNvPr>
              <p14:cNvContentPartPr/>
              <p14:nvPr/>
            </p14:nvContentPartPr>
            <p14:xfrm>
              <a:off x="1310889" y="3992059"/>
              <a:ext cx="635040" cy="51120"/>
            </p14:xfrm>
          </p:contentPart>
        </mc:Choice>
        <mc:Fallback xmlns="">
          <p:pic>
            <p:nvPicPr>
              <p:cNvPr id="19" name="Ink 18">
                <a:extLst>
                  <a:ext uri="{FF2B5EF4-FFF2-40B4-BE49-F238E27FC236}">
                    <a16:creationId xmlns:a16="http://schemas.microsoft.com/office/drawing/2014/main" id="{282691B1-C42E-A6B1-B45A-5A441BE6E952}"/>
                  </a:ext>
                </a:extLst>
              </p:cNvPr>
              <p:cNvPicPr/>
              <p:nvPr/>
            </p:nvPicPr>
            <p:blipFill>
              <a:blip r:embed="rId4"/>
              <a:stretch>
                <a:fillRect/>
              </a:stretch>
            </p:blipFill>
            <p:spPr>
              <a:xfrm>
                <a:off x="1301889" y="3982995"/>
                <a:ext cx="652680" cy="68885"/>
              </a:xfrm>
              <a:prstGeom prst="rect">
                <a:avLst/>
              </a:prstGeom>
            </p:spPr>
          </p:pic>
        </mc:Fallback>
      </mc:AlternateContent>
      <p:sp>
        <p:nvSpPr>
          <p:cNvPr id="20" name="TextBox 19">
            <a:extLst>
              <a:ext uri="{FF2B5EF4-FFF2-40B4-BE49-F238E27FC236}">
                <a16:creationId xmlns:a16="http://schemas.microsoft.com/office/drawing/2014/main" id="{9570E07B-F1C3-DC5A-BE3B-98A47E7D2702}"/>
              </a:ext>
            </a:extLst>
          </p:cNvPr>
          <p:cNvSpPr txBox="1"/>
          <p:nvPr/>
        </p:nvSpPr>
        <p:spPr>
          <a:xfrm>
            <a:off x="257976" y="1751394"/>
            <a:ext cx="3311137" cy="338554"/>
          </a:xfrm>
          <a:prstGeom prst="rect">
            <a:avLst/>
          </a:prstGeom>
          <a:noFill/>
        </p:spPr>
        <p:txBody>
          <a:bodyPr wrap="square">
            <a:spAutoFit/>
          </a:bodyPr>
          <a:lstStyle/>
          <a:p>
            <a:r>
              <a:rPr lang="en-US" sz="1600" b="1"/>
              <a:t>from torchmetrics import Recall</a:t>
            </a:r>
          </a:p>
        </p:txBody>
      </p:sp>
      <p:sp>
        <p:nvSpPr>
          <p:cNvPr id="24" name="TextBox 23">
            <a:extLst>
              <a:ext uri="{FF2B5EF4-FFF2-40B4-BE49-F238E27FC236}">
                <a16:creationId xmlns:a16="http://schemas.microsoft.com/office/drawing/2014/main" id="{2F4348C1-8B7D-7ECC-82F7-F2EE4AA71627}"/>
              </a:ext>
            </a:extLst>
          </p:cNvPr>
          <p:cNvSpPr txBox="1"/>
          <p:nvPr/>
        </p:nvSpPr>
        <p:spPr>
          <a:xfrm>
            <a:off x="2423438" y="4477665"/>
            <a:ext cx="5694403" cy="523220"/>
          </a:xfrm>
          <a:prstGeom prst="rect">
            <a:avLst/>
          </a:prstGeom>
          <a:noFill/>
        </p:spPr>
        <p:txBody>
          <a:bodyPr wrap="square" rtlCol="0">
            <a:spAutoFit/>
          </a:bodyPr>
          <a:lstStyle/>
          <a:p>
            <a:r>
              <a:rPr lang="en-US" sz="1400"/>
              <a:t>resets the recall metric.  Otherwise, each time you call it, it will incorporate new data into the old data and calculate cumulative recall.</a:t>
            </a:r>
          </a:p>
        </p:txBody>
      </p:sp>
      <p:sp>
        <p:nvSpPr>
          <p:cNvPr id="25" name="TextBox 24">
            <a:extLst>
              <a:ext uri="{FF2B5EF4-FFF2-40B4-BE49-F238E27FC236}">
                <a16:creationId xmlns:a16="http://schemas.microsoft.com/office/drawing/2014/main" id="{C9176171-8E24-A66F-FABE-8DE47EF4AABB}"/>
              </a:ext>
            </a:extLst>
          </p:cNvPr>
          <p:cNvSpPr txBox="1"/>
          <p:nvPr/>
        </p:nvSpPr>
        <p:spPr>
          <a:xfrm>
            <a:off x="205732" y="4513487"/>
            <a:ext cx="1277627" cy="338554"/>
          </a:xfrm>
          <a:prstGeom prst="rect">
            <a:avLst/>
          </a:prstGeom>
          <a:noFill/>
        </p:spPr>
        <p:txBody>
          <a:bodyPr wrap="square" rtlCol="0">
            <a:spAutoFit/>
          </a:bodyPr>
          <a:lstStyle/>
          <a:p>
            <a:r>
              <a:rPr lang="en-US" sz="1600"/>
              <a:t>recall.reset()</a:t>
            </a:r>
          </a:p>
        </p:txBody>
      </p:sp>
      <mc:AlternateContent xmlns:mc="http://schemas.openxmlformats.org/markup-compatibility/2006" xmlns:p14="http://schemas.microsoft.com/office/powerpoint/2010/main">
        <mc:Choice Requires="p14">
          <p:contentPart p14:bwMode="auto" r:id="rId6">
            <p14:nvContentPartPr>
              <p14:cNvPr id="26" name="Ink 25">
                <a:extLst>
                  <a:ext uri="{FF2B5EF4-FFF2-40B4-BE49-F238E27FC236}">
                    <a16:creationId xmlns:a16="http://schemas.microsoft.com/office/drawing/2014/main" id="{4B1B1158-66BE-643B-5AF0-2DF02EC58758}"/>
                  </a:ext>
                </a:extLst>
              </p14:cNvPr>
              <p14:cNvContentPartPr/>
              <p14:nvPr/>
            </p14:nvContentPartPr>
            <p14:xfrm>
              <a:off x="1592750" y="4713715"/>
              <a:ext cx="635040" cy="51120"/>
            </p14:xfrm>
          </p:contentPart>
        </mc:Choice>
        <mc:Fallback xmlns="">
          <p:pic>
            <p:nvPicPr>
              <p:cNvPr id="26" name="Ink 25">
                <a:extLst>
                  <a:ext uri="{FF2B5EF4-FFF2-40B4-BE49-F238E27FC236}">
                    <a16:creationId xmlns:a16="http://schemas.microsoft.com/office/drawing/2014/main" id="{4B1B1158-66BE-643B-5AF0-2DF02EC58758}"/>
                  </a:ext>
                </a:extLst>
              </p:cNvPr>
              <p:cNvPicPr/>
              <p:nvPr/>
            </p:nvPicPr>
            <p:blipFill>
              <a:blip r:embed="rId4"/>
              <a:stretch>
                <a:fillRect/>
              </a:stretch>
            </p:blipFill>
            <p:spPr>
              <a:xfrm>
                <a:off x="1583750" y="4704651"/>
                <a:ext cx="652680" cy="68885"/>
              </a:xfrm>
              <a:prstGeom prst="rect">
                <a:avLst/>
              </a:prstGeom>
            </p:spPr>
          </p:pic>
        </mc:Fallback>
      </mc:AlternateContent>
    </p:spTree>
    <p:extLst>
      <p:ext uri="{BB962C8B-B14F-4D97-AF65-F5344CB8AC3E}">
        <p14:creationId xmlns:p14="http://schemas.microsoft.com/office/powerpoint/2010/main" val="416732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2234C0-53DB-02D6-3286-3DE9925F2DDF}"/>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729EF6E5-4CB7-0F29-07EA-9F8C5BF16ADC}"/>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F2E83F2A-FC9C-2DF7-C979-831D86ED4150}"/>
              </a:ext>
            </a:extLst>
          </p:cNvPr>
          <p:cNvSpPr txBox="1"/>
          <p:nvPr/>
        </p:nvSpPr>
        <p:spPr>
          <a:xfrm>
            <a:off x="257975" y="1073527"/>
            <a:ext cx="8787705" cy="338554"/>
          </a:xfrm>
          <a:prstGeom prst="rect">
            <a:avLst/>
          </a:prstGeom>
          <a:noFill/>
        </p:spPr>
        <p:txBody>
          <a:bodyPr wrap="square" rtlCol="0">
            <a:spAutoFit/>
          </a:bodyPr>
          <a:lstStyle/>
          <a:p>
            <a:r>
              <a:rPr lang="en-US" sz="1600"/>
              <a:t>Still looking at some metrics.   Have to </a:t>
            </a:r>
            <a:r>
              <a:rPr lang="en-US" sz="1600" b="1"/>
              <a:t>pip install torchmetrics</a:t>
            </a:r>
            <a:r>
              <a:rPr lang="en-US" sz="1600"/>
              <a:t>. </a:t>
            </a:r>
          </a:p>
        </p:txBody>
      </p:sp>
      <p:sp>
        <p:nvSpPr>
          <p:cNvPr id="11" name="TextBox 10">
            <a:extLst>
              <a:ext uri="{FF2B5EF4-FFF2-40B4-BE49-F238E27FC236}">
                <a16:creationId xmlns:a16="http://schemas.microsoft.com/office/drawing/2014/main" id="{CCAD450C-C902-19C4-37B9-5398DF61D259}"/>
              </a:ext>
            </a:extLst>
          </p:cNvPr>
          <p:cNvSpPr txBox="1"/>
          <p:nvPr/>
        </p:nvSpPr>
        <p:spPr>
          <a:xfrm>
            <a:off x="257975" y="2183262"/>
            <a:ext cx="2873141" cy="338554"/>
          </a:xfrm>
          <a:prstGeom prst="rect">
            <a:avLst/>
          </a:prstGeom>
          <a:noFill/>
        </p:spPr>
        <p:txBody>
          <a:bodyPr wrap="square" rtlCol="0">
            <a:spAutoFit/>
          </a:bodyPr>
          <a:lstStyle/>
          <a:p>
            <a:r>
              <a:rPr lang="en-US" sz="1600"/>
              <a:t>precis = Precision(task=“binary”)</a:t>
            </a:r>
          </a:p>
        </p:txBody>
      </p:sp>
      <mc:AlternateContent xmlns:mc="http://schemas.openxmlformats.org/markup-compatibility/2006" xmlns:p14="http://schemas.microsoft.com/office/powerpoint/2010/main">
        <mc:Choice Requires="p14">
          <p:contentPart p14:bwMode="auto" r:id="rId3">
            <p14:nvContentPartPr>
              <p14:cNvPr id="12" name="Ink 11">
                <a:extLst>
                  <a:ext uri="{FF2B5EF4-FFF2-40B4-BE49-F238E27FC236}">
                    <a16:creationId xmlns:a16="http://schemas.microsoft.com/office/drawing/2014/main" id="{9482D275-18C2-DBE1-B594-6C4DD98FCA64}"/>
                  </a:ext>
                </a:extLst>
              </p14:cNvPr>
              <p14:cNvContentPartPr/>
              <p14:nvPr/>
            </p14:nvContentPartPr>
            <p14:xfrm>
              <a:off x="3131116" y="2352539"/>
              <a:ext cx="635040" cy="51120"/>
            </p14:xfrm>
          </p:contentPart>
        </mc:Choice>
        <mc:Fallback xmlns="">
          <p:pic>
            <p:nvPicPr>
              <p:cNvPr id="12" name="Ink 11">
                <a:extLst>
                  <a:ext uri="{FF2B5EF4-FFF2-40B4-BE49-F238E27FC236}">
                    <a16:creationId xmlns:a16="http://schemas.microsoft.com/office/drawing/2014/main" id="{9482D275-18C2-DBE1-B594-6C4DD98FCA64}"/>
                  </a:ext>
                </a:extLst>
              </p:cNvPr>
              <p:cNvPicPr/>
              <p:nvPr/>
            </p:nvPicPr>
            <p:blipFill>
              <a:blip r:embed="rId4"/>
              <a:stretch>
                <a:fillRect/>
              </a:stretch>
            </p:blipFill>
            <p:spPr>
              <a:xfrm>
                <a:off x="3122116" y="2343475"/>
                <a:ext cx="652680" cy="68885"/>
              </a:xfrm>
              <a:prstGeom prst="rect">
                <a:avLst/>
              </a:prstGeom>
            </p:spPr>
          </p:pic>
        </mc:Fallback>
      </mc:AlternateContent>
      <p:sp>
        <p:nvSpPr>
          <p:cNvPr id="16" name="TextBox 15">
            <a:extLst>
              <a:ext uri="{FF2B5EF4-FFF2-40B4-BE49-F238E27FC236}">
                <a16:creationId xmlns:a16="http://schemas.microsoft.com/office/drawing/2014/main" id="{5381108B-D127-3DD7-9DE8-601FA043744F}"/>
              </a:ext>
            </a:extLst>
          </p:cNvPr>
          <p:cNvSpPr txBox="1"/>
          <p:nvPr/>
        </p:nvSpPr>
        <p:spPr>
          <a:xfrm>
            <a:off x="3969745" y="2202108"/>
            <a:ext cx="8055110" cy="1600438"/>
          </a:xfrm>
          <a:prstGeom prst="rect">
            <a:avLst/>
          </a:prstGeom>
          <a:noFill/>
        </p:spPr>
        <p:txBody>
          <a:bodyPr wrap="square" rtlCol="0">
            <a:spAutoFit/>
          </a:bodyPr>
          <a:lstStyle/>
          <a:p>
            <a:r>
              <a:rPr lang="en-US" sz="1400"/>
              <a:t>creates a Precision function.  task can also be “multiclass”.   If so, then we have additional relevant arguments.  There is </a:t>
            </a:r>
            <a:r>
              <a:rPr lang="en-US" sz="1400" b="1"/>
              <a:t>num_classes = n</a:t>
            </a:r>
            <a:r>
              <a:rPr lang="en-US" sz="1400"/>
              <a:t>.   And </a:t>
            </a:r>
            <a:r>
              <a:rPr lang="en-US" sz="1400" b="1"/>
              <a:t>average = None, “micro”, “macro”, “weighted”</a:t>
            </a:r>
            <a:r>
              <a:rPr lang="en-US" sz="1400"/>
              <a:t>.   </a:t>
            </a:r>
            <a:r>
              <a:rPr lang="en-US" sz="1400" i="1">
                <a:solidFill>
                  <a:srgbClr val="7030A0"/>
                </a:solidFill>
              </a:rPr>
              <a:t>None</a:t>
            </a:r>
            <a:r>
              <a:rPr lang="en-US" sz="1400"/>
              <a:t> returns the precision of each class, i.e., the probability of a true class outcome given a true class prediction P(Out</a:t>
            </a:r>
            <a:r>
              <a:rPr lang="en-US" sz="1400" baseline="-25000"/>
              <a:t> cat</a:t>
            </a:r>
            <a:r>
              <a:rPr lang="en-US" sz="1400"/>
              <a:t>|Pred</a:t>
            </a:r>
            <a:r>
              <a:rPr lang="en-US" sz="1400" baseline="-25000"/>
              <a:t>cat</a:t>
            </a:r>
            <a:r>
              <a:rPr lang="en-US" sz="1400"/>
              <a:t>), for every cat(egory).  “</a:t>
            </a:r>
            <a:r>
              <a:rPr lang="en-US" sz="1400" i="1">
                <a:solidFill>
                  <a:srgbClr val="7030A0"/>
                </a:solidFill>
              </a:rPr>
              <a:t>micro</a:t>
            </a:r>
            <a:r>
              <a:rPr lang="en-US" sz="1400"/>
              <a:t>” returns the total precision (ha!) over all classes, i.e., the probability of a true outcome given any prediction P(Out|Pred).  “</a:t>
            </a:r>
            <a:r>
              <a:rPr lang="en-US" sz="1400" i="1">
                <a:solidFill>
                  <a:srgbClr val="7030A0"/>
                </a:solidFill>
              </a:rPr>
              <a:t>macro</a:t>
            </a:r>
            <a:r>
              <a:rPr lang="en-US" sz="1400"/>
              <a:t>” returns the mean of the per class recalls.  And “</a:t>
            </a:r>
            <a:r>
              <a:rPr lang="en-US" sz="1400" i="1">
                <a:solidFill>
                  <a:srgbClr val="7030A0"/>
                </a:solidFill>
              </a:rPr>
              <a:t>weighted</a:t>
            </a:r>
            <a:r>
              <a:rPr lang="en-US" sz="1400"/>
              <a:t>” returns a weighted average of the per class recalls.  The weight is proportional to the number of samples in each class.</a:t>
            </a:r>
          </a:p>
        </p:txBody>
      </p:sp>
      <p:sp>
        <p:nvSpPr>
          <p:cNvPr id="17" name="TextBox 16">
            <a:extLst>
              <a:ext uri="{FF2B5EF4-FFF2-40B4-BE49-F238E27FC236}">
                <a16:creationId xmlns:a16="http://schemas.microsoft.com/office/drawing/2014/main" id="{6F63EAFD-5DA6-8AB7-403B-EDABA377DF4D}"/>
              </a:ext>
            </a:extLst>
          </p:cNvPr>
          <p:cNvSpPr txBox="1"/>
          <p:nvPr/>
        </p:nvSpPr>
        <p:spPr>
          <a:xfrm>
            <a:off x="2177961" y="3996153"/>
            <a:ext cx="7486895" cy="307777"/>
          </a:xfrm>
          <a:prstGeom prst="rect">
            <a:avLst/>
          </a:prstGeom>
          <a:noFill/>
        </p:spPr>
        <p:txBody>
          <a:bodyPr wrap="square" rtlCol="0">
            <a:spAutoFit/>
          </a:bodyPr>
          <a:lstStyle/>
          <a:p>
            <a:r>
              <a:rPr lang="en-US" sz="1400"/>
              <a:t>returns the Precision score comparing multiclass prediction tensor f, and multiclass actual tensor y.  </a:t>
            </a:r>
          </a:p>
        </p:txBody>
      </p:sp>
      <p:sp>
        <p:nvSpPr>
          <p:cNvPr id="18" name="TextBox 17">
            <a:extLst>
              <a:ext uri="{FF2B5EF4-FFF2-40B4-BE49-F238E27FC236}">
                <a16:creationId xmlns:a16="http://schemas.microsoft.com/office/drawing/2014/main" id="{6759C5A4-86DE-1516-2C1F-48E920262954}"/>
              </a:ext>
            </a:extLst>
          </p:cNvPr>
          <p:cNvSpPr txBox="1"/>
          <p:nvPr/>
        </p:nvSpPr>
        <p:spPr>
          <a:xfrm>
            <a:off x="257976" y="3996153"/>
            <a:ext cx="1056858" cy="338554"/>
          </a:xfrm>
          <a:prstGeom prst="rect">
            <a:avLst/>
          </a:prstGeom>
          <a:noFill/>
        </p:spPr>
        <p:txBody>
          <a:bodyPr wrap="square" rtlCol="0">
            <a:spAutoFit/>
          </a:bodyPr>
          <a:lstStyle/>
          <a:p>
            <a:r>
              <a:rPr lang="en-US" sz="1600"/>
              <a:t>precis(f, y)</a:t>
            </a:r>
          </a:p>
        </p:txBody>
      </p:sp>
      <mc:AlternateContent xmlns:mc="http://schemas.openxmlformats.org/markup-compatibility/2006" xmlns:p14="http://schemas.microsoft.com/office/powerpoint/2010/main">
        <mc:Choice Requires="p14">
          <p:contentPart p14:bwMode="auto" r:id="rId5">
            <p14:nvContentPartPr>
              <p14:cNvPr id="19" name="Ink 18">
                <a:extLst>
                  <a:ext uri="{FF2B5EF4-FFF2-40B4-BE49-F238E27FC236}">
                    <a16:creationId xmlns:a16="http://schemas.microsoft.com/office/drawing/2014/main" id="{62ADA256-ADE9-AFD3-A812-82987B4F2AF9}"/>
                  </a:ext>
                </a:extLst>
              </p14:cNvPr>
              <p14:cNvContentPartPr/>
              <p14:nvPr/>
            </p14:nvContentPartPr>
            <p14:xfrm>
              <a:off x="1377025" y="4139870"/>
              <a:ext cx="635040" cy="51120"/>
            </p14:xfrm>
          </p:contentPart>
        </mc:Choice>
        <mc:Fallback xmlns="">
          <p:pic>
            <p:nvPicPr>
              <p:cNvPr id="19" name="Ink 18">
                <a:extLst>
                  <a:ext uri="{FF2B5EF4-FFF2-40B4-BE49-F238E27FC236}">
                    <a16:creationId xmlns:a16="http://schemas.microsoft.com/office/drawing/2014/main" id="{62ADA256-ADE9-AFD3-A812-82987B4F2AF9}"/>
                  </a:ext>
                </a:extLst>
              </p:cNvPr>
              <p:cNvPicPr/>
              <p:nvPr/>
            </p:nvPicPr>
            <p:blipFill>
              <a:blip r:embed="rId6"/>
              <a:stretch>
                <a:fillRect/>
              </a:stretch>
            </p:blipFill>
            <p:spPr>
              <a:xfrm>
                <a:off x="1368025" y="4130806"/>
                <a:ext cx="652680" cy="68885"/>
              </a:xfrm>
              <a:prstGeom prst="rect">
                <a:avLst/>
              </a:prstGeom>
            </p:spPr>
          </p:pic>
        </mc:Fallback>
      </mc:AlternateContent>
      <p:sp>
        <p:nvSpPr>
          <p:cNvPr id="20" name="TextBox 19">
            <a:extLst>
              <a:ext uri="{FF2B5EF4-FFF2-40B4-BE49-F238E27FC236}">
                <a16:creationId xmlns:a16="http://schemas.microsoft.com/office/drawing/2014/main" id="{9758407B-7E0E-E531-CB76-C7E36809C2DD}"/>
              </a:ext>
            </a:extLst>
          </p:cNvPr>
          <p:cNvSpPr txBox="1"/>
          <p:nvPr/>
        </p:nvSpPr>
        <p:spPr>
          <a:xfrm>
            <a:off x="257976" y="1756965"/>
            <a:ext cx="3311137" cy="338554"/>
          </a:xfrm>
          <a:prstGeom prst="rect">
            <a:avLst/>
          </a:prstGeom>
          <a:noFill/>
        </p:spPr>
        <p:txBody>
          <a:bodyPr wrap="square">
            <a:spAutoFit/>
          </a:bodyPr>
          <a:lstStyle/>
          <a:p>
            <a:r>
              <a:rPr lang="en-US" sz="1600" b="1"/>
              <a:t>from torchmetrics import Precision</a:t>
            </a:r>
          </a:p>
        </p:txBody>
      </p:sp>
      <p:sp>
        <p:nvSpPr>
          <p:cNvPr id="2" name="TextBox 1">
            <a:extLst>
              <a:ext uri="{FF2B5EF4-FFF2-40B4-BE49-F238E27FC236}">
                <a16:creationId xmlns:a16="http://schemas.microsoft.com/office/drawing/2014/main" id="{2DB37101-795A-5CC6-5D56-95F85812E3F6}"/>
              </a:ext>
            </a:extLst>
          </p:cNvPr>
          <p:cNvSpPr txBox="1"/>
          <p:nvPr/>
        </p:nvSpPr>
        <p:spPr>
          <a:xfrm>
            <a:off x="2604681" y="4788776"/>
            <a:ext cx="5694403" cy="523220"/>
          </a:xfrm>
          <a:prstGeom prst="rect">
            <a:avLst/>
          </a:prstGeom>
          <a:noFill/>
        </p:spPr>
        <p:txBody>
          <a:bodyPr wrap="square" rtlCol="0">
            <a:spAutoFit/>
          </a:bodyPr>
          <a:lstStyle/>
          <a:p>
            <a:r>
              <a:rPr lang="en-US" sz="1400"/>
              <a:t>resets the precision metric.  Otherwise, each time you call it, it will incorporate new data into the old data and calculate cumulative precision.</a:t>
            </a:r>
          </a:p>
        </p:txBody>
      </p:sp>
      <p:sp>
        <p:nvSpPr>
          <p:cNvPr id="5" name="TextBox 4">
            <a:extLst>
              <a:ext uri="{FF2B5EF4-FFF2-40B4-BE49-F238E27FC236}">
                <a16:creationId xmlns:a16="http://schemas.microsoft.com/office/drawing/2014/main" id="{15C4E897-70CB-F130-C622-20E212DEA391}"/>
              </a:ext>
            </a:extLst>
          </p:cNvPr>
          <p:cNvSpPr txBox="1"/>
          <p:nvPr/>
        </p:nvSpPr>
        <p:spPr>
          <a:xfrm>
            <a:off x="254896" y="4788776"/>
            <a:ext cx="1370704" cy="338554"/>
          </a:xfrm>
          <a:prstGeom prst="rect">
            <a:avLst/>
          </a:prstGeom>
          <a:noFill/>
        </p:spPr>
        <p:txBody>
          <a:bodyPr wrap="square" rtlCol="0">
            <a:spAutoFit/>
          </a:bodyPr>
          <a:lstStyle/>
          <a:p>
            <a:r>
              <a:rPr lang="en-US" sz="1600"/>
              <a:t>precis.reset()</a:t>
            </a:r>
          </a:p>
        </p:txBody>
      </p:sp>
      <mc:AlternateContent xmlns:mc="http://schemas.openxmlformats.org/markup-compatibility/2006" xmlns:p14="http://schemas.microsoft.com/office/powerpoint/2010/main">
        <mc:Choice Requires="p14">
          <p:contentPart p14:bwMode="auto" r:id="rId7">
            <p14:nvContentPartPr>
              <p14:cNvPr id="6" name="Ink 5">
                <a:extLst>
                  <a:ext uri="{FF2B5EF4-FFF2-40B4-BE49-F238E27FC236}">
                    <a16:creationId xmlns:a16="http://schemas.microsoft.com/office/drawing/2014/main" id="{E7D6526D-DB02-2F4B-E5B6-4D51C14CBE91}"/>
                  </a:ext>
                </a:extLst>
              </p14:cNvPr>
              <p14:cNvContentPartPr/>
              <p14:nvPr/>
            </p14:nvContentPartPr>
            <p14:xfrm>
              <a:off x="1694545" y="4953494"/>
              <a:ext cx="635040" cy="51120"/>
            </p14:xfrm>
          </p:contentPart>
        </mc:Choice>
        <mc:Fallback xmlns="">
          <p:pic>
            <p:nvPicPr>
              <p:cNvPr id="6" name="Ink 5">
                <a:extLst>
                  <a:ext uri="{FF2B5EF4-FFF2-40B4-BE49-F238E27FC236}">
                    <a16:creationId xmlns:a16="http://schemas.microsoft.com/office/drawing/2014/main" id="{E7D6526D-DB02-2F4B-E5B6-4D51C14CBE91}"/>
                  </a:ext>
                </a:extLst>
              </p:cNvPr>
              <p:cNvPicPr/>
              <p:nvPr/>
            </p:nvPicPr>
            <p:blipFill>
              <a:blip r:embed="rId8"/>
              <a:stretch>
                <a:fillRect/>
              </a:stretch>
            </p:blipFill>
            <p:spPr>
              <a:xfrm>
                <a:off x="1685545" y="4944430"/>
                <a:ext cx="652680" cy="68885"/>
              </a:xfrm>
              <a:prstGeom prst="rect">
                <a:avLst/>
              </a:prstGeom>
            </p:spPr>
          </p:pic>
        </mc:Fallback>
      </mc:AlternateContent>
    </p:spTree>
    <p:extLst>
      <p:ext uri="{BB962C8B-B14F-4D97-AF65-F5344CB8AC3E}">
        <p14:creationId xmlns:p14="http://schemas.microsoft.com/office/powerpoint/2010/main" val="34460220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9AE6A6-26D8-A6B0-F113-C06842D3B930}"/>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6F1A275A-BBC5-E2C3-7FBD-D9F33B12D2E5}"/>
              </a:ext>
            </a:extLst>
          </p:cNvPr>
          <p:cNvSpPr/>
          <p:nvPr/>
        </p:nvSpPr>
        <p:spPr>
          <a:xfrm>
            <a:off x="4144407" y="149178"/>
            <a:ext cx="3151697" cy="461665"/>
          </a:xfrm>
          <a:prstGeom prst="rect">
            <a:avLst/>
          </a:prstGeom>
        </p:spPr>
        <p:txBody>
          <a:bodyPr wrap="none">
            <a:spAutoFit/>
          </a:bodyPr>
          <a:lstStyle/>
          <a:p>
            <a:r>
              <a:rPr lang="en-US" sz="2400" b="1" u="sng">
                <a:solidFill>
                  <a:srgbClr val="0066FF"/>
                </a:solidFill>
              </a:rPr>
              <a:t>Pytorch: Sequential NN</a:t>
            </a:r>
          </a:p>
        </p:txBody>
      </p:sp>
      <p:sp>
        <p:nvSpPr>
          <p:cNvPr id="2" name="TextBox 1">
            <a:extLst>
              <a:ext uri="{FF2B5EF4-FFF2-40B4-BE49-F238E27FC236}">
                <a16:creationId xmlns:a16="http://schemas.microsoft.com/office/drawing/2014/main" id="{40CBBADB-064E-D8C6-3E68-F70FAEE0C050}"/>
              </a:ext>
            </a:extLst>
          </p:cNvPr>
          <p:cNvSpPr txBox="1"/>
          <p:nvPr/>
        </p:nvSpPr>
        <p:spPr>
          <a:xfrm>
            <a:off x="226141" y="952019"/>
            <a:ext cx="2082104" cy="338554"/>
          </a:xfrm>
          <a:prstGeom prst="rect">
            <a:avLst/>
          </a:prstGeom>
          <a:noFill/>
        </p:spPr>
        <p:txBody>
          <a:bodyPr wrap="square" rtlCol="0">
            <a:spAutoFit/>
          </a:bodyPr>
          <a:lstStyle/>
          <a:p>
            <a:r>
              <a:rPr lang="en-US" sz="1600"/>
              <a:t>Basic Structure is:</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027F24C7-C0E9-3990-6530-F08A918C9D7A}"/>
                  </a:ext>
                </a:extLst>
              </p14:cNvPr>
              <p14:cNvContentPartPr/>
              <p14:nvPr/>
            </p14:nvContentPartPr>
            <p14:xfrm>
              <a:off x="2417642" y="2108082"/>
              <a:ext cx="955800" cy="41040"/>
            </p14:xfrm>
          </p:contentPart>
        </mc:Choice>
        <mc:Fallback xmlns="">
          <p:pic>
            <p:nvPicPr>
              <p:cNvPr id="7" name="Ink 6">
                <a:extLst>
                  <a:ext uri="{FF2B5EF4-FFF2-40B4-BE49-F238E27FC236}">
                    <a16:creationId xmlns:a16="http://schemas.microsoft.com/office/drawing/2014/main" id="{027F24C7-C0E9-3990-6530-F08A918C9D7A}"/>
                  </a:ext>
                </a:extLst>
              </p:cNvPr>
              <p:cNvPicPr/>
              <p:nvPr/>
            </p:nvPicPr>
            <p:blipFill>
              <a:blip r:embed="rId4"/>
              <a:stretch>
                <a:fillRect/>
              </a:stretch>
            </p:blipFill>
            <p:spPr>
              <a:xfrm>
                <a:off x="2408642" y="2099002"/>
                <a:ext cx="973440" cy="58836"/>
              </a:xfrm>
              <a:prstGeom prst="rect">
                <a:avLst/>
              </a:prstGeom>
            </p:spPr>
          </p:pic>
        </mc:Fallback>
      </mc:AlternateContent>
      <p:sp>
        <p:nvSpPr>
          <p:cNvPr id="27" name="TextBox 26">
            <a:extLst>
              <a:ext uri="{FF2B5EF4-FFF2-40B4-BE49-F238E27FC236}">
                <a16:creationId xmlns:a16="http://schemas.microsoft.com/office/drawing/2014/main" id="{AE7F1D43-215D-6AF7-5521-BF63D398DD09}"/>
              </a:ext>
            </a:extLst>
          </p:cNvPr>
          <p:cNvSpPr txBox="1"/>
          <p:nvPr/>
        </p:nvSpPr>
        <p:spPr>
          <a:xfrm>
            <a:off x="208813" y="1943278"/>
            <a:ext cx="2386904" cy="338554"/>
          </a:xfrm>
          <a:prstGeom prst="rect">
            <a:avLst/>
          </a:prstGeom>
          <a:noFill/>
        </p:spPr>
        <p:txBody>
          <a:bodyPr wrap="square">
            <a:spAutoFit/>
          </a:bodyPr>
          <a:lstStyle/>
          <a:p>
            <a:r>
              <a:rPr lang="en-US" sz="1600"/>
              <a:t>model = nn.Sequential(</a:t>
            </a:r>
          </a:p>
        </p:txBody>
      </p:sp>
      <p:sp>
        <p:nvSpPr>
          <p:cNvPr id="28" name="TextBox 27">
            <a:extLst>
              <a:ext uri="{FF2B5EF4-FFF2-40B4-BE49-F238E27FC236}">
                <a16:creationId xmlns:a16="http://schemas.microsoft.com/office/drawing/2014/main" id="{C24EC0F6-04B5-CC51-3040-2A616CA51B87}"/>
              </a:ext>
            </a:extLst>
          </p:cNvPr>
          <p:cNvSpPr txBox="1"/>
          <p:nvPr/>
        </p:nvSpPr>
        <p:spPr>
          <a:xfrm>
            <a:off x="653829" y="2498721"/>
            <a:ext cx="4193477" cy="338554"/>
          </a:xfrm>
          <a:prstGeom prst="rect">
            <a:avLst/>
          </a:prstGeom>
          <a:noFill/>
        </p:spPr>
        <p:txBody>
          <a:bodyPr wrap="square">
            <a:spAutoFit/>
          </a:bodyPr>
          <a:lstStyle/>
          <a:p>
            <a:r>
              <a:rPr lang="en-US" sz="1600"/>
              <a:t>nn.Linear(in_features = n1, out_features = n2)</a:t>
            </a:r>
          </a:p>
        </p:txBody>
      </p:sp>
      <p:sp>
        <p:nvSpPr>
          <p:cNvPr id="29" name="TextBox 28">
            <a:extLst>
              <a:ext uri="{FF2B5EF4-FFF2-40B4-BE49-F238E27FC236}">
                <a16:creationId xmlns:a16="http://schemas.microsoft.com/office/drawing/2014/main" id="{83556928-E5CF-B355-44DE-B75AC89EB8CB}"/>
              </a:ext>
            </a:extLst>
          </p:cNvPr>
          <p:cNvSpPr txBox="1"/>
          <p:nvPr/>
        </p:nvSpPr>
        <p:spPr>
          <a:xfrm>
            <a:off x="636236" y="3345676"/>
            <a:ext cx="4083252" cy="338554"/>
          </a:xfrm>
          <a:prstGeom prst="rect">
            <a:avLst/>
          </a:prstGeom>
          <a:noFill/>
        </p:spPr>
        <p:txBody>
          <a:bodyPr wrap="square">
            <a:spAutoFit/>
          </a:bodyPr>
          <a:lstStyle/>
          <a:p>
            <a:r>
              <a:rPr lang="en-US" sz="1600"/>
              <a:t>nn.Linear(in_features = n2, out_features = n3)</a:t>
            </a:r>
          </a:p>
        </p:txBody>
      </p:sp>
      <p:sp>
        <p:nvSpPr>
          <p:cNvPr id="4" name="TextBox 3">
            <a:extLst>
              <a:ext uri="{FF2B5EF4-FFF2-40B4-BE49-F238E27FC236}">
                <a16:creationId xmlns:a16="http://schemas.microsoft.com/office/drawing/2014/main" id="{8AD24EE0-FB69-4ACD-AAA1-8EA5BFB704EC}"/>
              </a:ext>
            </a:extLst>
          </p:cNvPr>
          <p:cNvSpPr txBox="1"/>
          <p:nvPr/>
        </p:nvSpPr>
        <p:spPr>
          <a:xfrm>
            <a:off x="636234" y="2942627"/>
            <a:ext cx="1654685" cy="338554"/>
          </a:xfrm>
          <a:prstGeom prst="rect">
            <a:avLst/>
          </a:prstGeom>
          <a:noFill/>
        </p:spPr>
        <p:txBody>
          <a:bodyPr wrap="square">
            <a:spAutoFit/>
          </a:bodyPr>
          <a:lstStyle/>
          <a:p>
            <a:r>
              <a:rPr lang="en-US" sz="1600"/>
              <a:t>nn.ReLU()</a:t>
            </a:r>
          </a:p>
        </p:txBody>
      </p:sp>
      <p:sp>
        <p:nvSpPr>
          <p:cNvPr id="5" name="TextBox 4">
            <a:extLst>
              <a:ext uri="{FF2B5EF4-FFF2-40B4-BE49-F238E27FC236}">
                <a16:creationId xmlns:a16="http://schemas.microsoft.com/office/drawing/2014/main" id="{4B9A4EEC-B98C-2141-5659-AC44C1E51135}"/>
              </a:ext>
            </a:extLst>
          </p:cNvPr>
          <p:cNvSpPr txBox="1"/>
          <p:nvPr/>
        </p:nvSpPr>
        <p:spPr>
          <a:xfrm>
            <a:off x="636234" y="3781701"/>
            <a:ext cx="1566195" cy="338554"/>
          </a:xfrm>
          <a:prstGeom prst="rect">
            <a:avLst/>
          </a:prstGeom>
          <a:noFill/>
        </p:spPr>
        <p:txBody>
          <a:bodyPr wrap="square">
            <a:spAutoFit/>
          </a:bodyPr>
          <a:lstStyle/>
          <a:p>
            <a:r>
              <a:rPr lang="en-US" sz="1600"/>
              <a:t>nn.Softplus( )</a:t>
            </a:r>
          </a:p>
        </p:txBody>
      </p:sp>
      <p:sp>
        <p:nvSpPr>
          <p:cNvPr id="6" name="TextBox 5">
            <a:extLst>
              <a:ext uri="{FF2B5EF4-FFF2-40B4-BE49-F238E27FC236}">
                <a16:creationId xmlns:a16="http://schemas.microsoft.com/office/drawing/2014/main" id="{50603083-BAFA-5364-75B9-A99CC1598683}"/>
              </a:ext>
            </a:extLst>
          </p:cNvPr>
          <p:cNvSpPr txBox="1"/>
          <p:nvPr/>
        </p:nvSpPr>
        <p:spPr>
          <a:xfrm>
            <a:off x="626402" y="4766337"/>
            <a:ext cx="1664518" cy="338554"/>
          </a:xfrm>
          <a:prstGeom prst="rect">
            <a:avLst/>
          </a:prstGeom>
          <a:noFill/>
        </p:spPr>
        <p:txBody>
          <a:bodyPr wrap="square">
            <a:spAutoFit/>
          </a:bodyPr>
          <a:lstStyle/>
          <a:p>
            <a:r>
              <a:rPr lang="en-US" sz="1600"/>
              <a:t>nn.Sigmoid()</a:t>
            </a:r>
          </a:p>
        </p:txBody>
      </p:sp>
      <p:sp>
        <p:nvSpPr>
          <p:cNvPr id="8" name="TextBox 7">
            <a:extLst>
              <a:ext uri="{FF2B5EF4-FFF2-40B4-BE49-F238E27FC236}">
                <a16:creationId xmlns:a16="http://schemas.microsoft.com/office/drawing/2014/main" id="{F77A2695-4302-D398-16DC-2A0883E0EEAC}"/>
              </a:ext>
            </a:extLst>
          </p:cNvPr>
          <p:cNvSpPr txBox="1"/>
          <p:nvPr/>
        </p:nvSpPr>
        <p:spPr>
          <a:xfrm>
            <a:off x="626402" y="4274019"/>
            <a:ext cx="4093085" cy="338554"/>
          </a:xfrm>
          <a:prstGeom prst="rect">
            <a:avLst/>
          </a:prstGeom>
          <a:noFill/>
        </p:spPr>
        <p:txBody>
          <a:bodyPr wrap="square">
            <a:spAutoFit/>
          </a:bodyPr>
          <a:lstStyle/>
          <a:p>
            <a:r>
              <a:rPr lang="en-US" sz="1600"/>
              <a:t>nn.Linear(in_features = n3, out_features = 1)</a:t>
            </a:r>
          </a:p>
        </p:txBody>
      </p:sp>
      <p:sp>
        <p:nvSpPr>
          <p:cNvPr id="13" name="TextBox 12">
            <a:extLst>
              <a:ext uri="{FF2B5EF4-FFF2-40B4-BE49-F238E27FC236}">
                <a16:creationId xmlns:a16="http://schemas.microsoft.com/office/drawing/2014/main" id="{887DA8C8-6B9E-5984-F26B-33BB3CD33235}"/>
              </a:ext>
            </a:extLst>
          </p:cNvPr>
          <p:cNvSpPr txBox="1"/>
          <p:nvPr/>
        </p:nvSpPr>
        <p:spPr>
          <a:xfrm>
            <a:off x="3648095" y="1949932"/>
            <a:ext cx="2822159" cy="307777"/>
          </a:xfrm>
          <a:prstGeom prst="rect">
            <a:avLst/>
          </a:prstGeom>
          <a:noFill/>
        </p:spPr>
        <p:txBody>
          <a:bodyPr wrap="square" rtlCol="0">
            <a:spAutoFit/>
          </a:bodyPr>
          <a:lstStyle/>
          <a:p>
            <a:r>
              <a:rPr lang="en-US" sz="1400"/>
              <a:t>creating a Sequential network.</a:t>
            </a:r>
          </a:p>
        </p:txBody>
      </p:sp>
      <mc:AlternateContent xmlns:mc="http://schemas.openxmlformats.org/markup-compatibility/2006" xmlns:p14="http://schemas.microsoft.com/office/powerpoint/2010/main">
        <mc:Choice Requires="p14">
          <p:contentPart p14:bwMode="auto" r:id="rId5">
            <p14:nvContentPartPr>
              <p14:cNvPr id="14" name="Ink 13">
                <a:extLst>
                  <a:ext uri="{FF2B5EF4-FFF2-40B4-BE49-F238E27FC236}">
                    <a16:creationId xmlns:a16="http://schemas.microsoft.com/office/drawing/2014/main" id="{FDB507B5-FF88-84AB-DB2E-6EC121A7EC00}"/>
                  </a:ext>
                </a:extLst>
              </p14:cNvPr>
              <p14:cNvContentPartPr/>
              <p14:nvPr/>
            </p14:nvContentPartPr>
            <p14:xfrm>
              <a:off x="4894128" y="2609553"/>
              <a:ext cx="312868" cy="2495338"/>
            </p14:xfrm>
          </p:contentPart>
        </mc:Choice>
        <mc:Fallback xmlns="">
          <p:pic>
            <p:nvPicPr>
              <p:cNvPr id="14" name="Ink 13">
                <a:extLst>
                  <a:ext uri="{FF2B5EF4-FFF2-40B4-BE49-F238E27FC236}">
                    <a16:creationId xmlns:a16="http://schemas.microsoft.com/office/drawing/2014/main" id="{FDB507B5-FF88-84AB-DB2E-6EC121A7EC00}"/>
                  </a:ext>
                </a:extLst>
              </p:cNvPr>
              <p:cNvPicPr/>
              <p:nvPr/>
            </p:nvPicPr>
            <p:blipFill>
              <a:blip r:embed="rId6"/>
              <a:stretch>
                <a:fillRect/>
              </a:stretch>
            </p:blipFill>
            <p:spPr>
              <a:xfrm>
                <a:off x="4885127" y="2600554"/>
                <a:ext cx="330510" cy="2512977"/>
              </a:xfrm>
              <a:prstGeom prst="rect">
                <a:avLst/>
              </a:prstGeom>
            </p:spPr>
          </p:pic>
        </mc:Fallback>
      </mc:AlternateContent>
      <p:sp>
        <p:nvSpPr>
          <p:cNvPr id="15" name="TextBox 14">
            <a:extLst>
              <a:ext uri="{FF2B5EF4-FFF2-40B4-BE49-F238E27FC236}">
                <a16:creationId xmlns:a16="http://schemas.microsoft.com/office/drawing/2014/main" id="{0F63EAF5-29C4-0789-955B-3B4B8CA7ABBE}"/>
              </a:ext>
            </a:extLst>
          </p:cNvPr>
          <p:cNvSpPr txBox="1"/>
          <p:nvPr/>
        </p:nvSpPr>
        <p:spPr>
          <a:xfrm>
            <a:off x="5253818" y="2841559"/>
            <a:ext cx="6685894" cy="2031325"/>
          </a:xfrm>
          <a:prstGeom prst="rect">
            <a:avLst/>
          </a:prstGeom>
          <a:noFill/>
        </p:spPr>
        <p:txBody>
          <a:bodyPr wrap="square" rtlCol="0">
            <a:spAutoFit/>
          </a:bodyPr>
          <a:lstStyle/>
          <a:p>
            <a:r>
              <a:rPr lang="en-US" sz="1400"/>
              <a:t>can create layers one after the other.  Syntax is a little different than in TensorFlow.  The network connections are represented by nn.Linear(), and the activation functions by nn.Activation().  Some activation functions are:</a:t>
            </a:r>
          </a:p>
          <a:p>
            <a:pPr marL="285750" indent="-285750">
              <a:buFont typeface="Arial" panose="020B0604020202020204" pitchFamily="34" charset="0"/>
              <a:buChar char="•"/>
            </a:pPr>
            <a:r>
              <a:rPr lang="en-US" sz="1400"/>
              <a:t>nn.ReLU()</a:t>
            </a:r>
          </a:p>
          <a:p>
            <a:pPr marL="285750" indent="-285750">
              <a:buFont typeface="Arial" panose="020B0604020202020204" pitchFamily="34" charset="0"/>
              <a:buChar char="•"/>
            </a:pPr>
            <a:r>
              <a:rPr lang="en-US" sz="1400"/>
              <a:t>nn.LeakyReLU(negative_slope=m)</a:t>
            </a:r>
          </a:p>
          <a:p>
            <a:pPr marL="285750" indent="-285750">
              <a:buFont typeface="Arial" panose="020B0604020202020204" pitchFamily="34" charset="0"/>
              <a:buChar char="•"/>
            </a:pPr>
            <a:r>
              <a:rPr lang="en-US" sz="1400"/>
              <a:t>nn.Softplus()</a:t>
            </a:r>
          </a:p>
          <a:p>
            <a:pPr marL="285750" indent="-285750">
              <a:buFont typeface="Arial" panose="020B0604020202020204" pitchFamily="34" charset="0"/>
              <a:buChar char="•"/>
            </a:pPr>
            <a:r>
              <a:rPr lang="en-US" sz="1400"/>
              <a:t>nn.Sigmoid()</a:t>
            </a:r>
          </a:p>
          <a:p>
            <a:pPr marL="285750" indent="-285750">
              <a:buFont typeface="Arial" panose="020B0604020202020204" pitchFamily="34" charset="0"/>
              <a:buChar char="•"/>
            </a:pPr>
            <a:r>
              <a:rPr lang="en-US" sz="1400"/>
              <a:t>nn.Softmax(dim=1,2,-1)  (use -1 if dim &gt; 2, and it will just match to the previous layer.)</a:t>
            </a:r>
          </a:p>
          <a:p>
            <a:pPr marL="285750" indent="-285750">
              <a:buFont typeface="Arial" panose="020B0604020202020204" pitchFamily="34" charset="0"/>
              <a:buChar char="•"/>
            </a:pPr>
            <a:r>
              <a:rPr lang="en-US" sz="1400"/>
              <a:t>nn.Identity(), which just returns the input.</a:t>
            </a:r>
          </a:p>
        </p:txBody>
      </p:sp>
      <p:sp>
        <p:nvSpPr>
          <p:cNvPr id="19" name="TextBox 18">
            <a:extLst>
              <a:ext uri="{FF2B5EF4-FFF2-40B4-BE49-F238E27FC236}">
                <a16:creationId xmlns:a16="http://schemas.microsoft.com/office/drawing/2014/main" id="{2FEFABD4-D536-EE20-3701-F3DA7C34FFC0}"/>
              </a:ext>
            </a:extLst>
          </p:cNvPr>
          <p:cNvSpPr txBox="1"/>
          <p:nvPr/>
        </p:nvSpPr>
        <p:spPr>
          <a:xfrm>
            <a:off x="206478" y="1486244"/>
            <a:ext cx="2389239" cy="338554"/>
          </a:xfrm>
          <a:prstGeom prst="rect">
            <a:avLst/>
          </a:prstGeom>
          <a:noFill/>
        </p:spPr>
        <p:txBody>
          <a:bodyPr wrap="square">
            <a:spAutoFit/>
          </a:bodyPr>
          <a:lstStyle/>
          <a:p>
            <a:r>
              <a:rPr lang="en-US" sz="1600" b="1"/>
              <a:t>import torch.nn as nn</a:t>
            </a:r>
          </a:p>
        </p:txBody>
      </p:sp>
      <p:sp>
        <p:nvSpPr>
          <p:cNvPr id="23" name="TextBox 22">
            <a:extLst>
              <a:ext uri="{FF2B5EF4-FFF2-40B4-BE49-F238E27FC236}">
                <a16:creationId xmlns:a16="http://schemas.microsoft.com/office/drawing/2014/main" id="{9A08AC0F-ADE2-B691-2AD2-5A12E094FD72}"/>
              </a:ext>
            </a:extLst>
          </p:cNvPr>
          <p:cNvSpPr txBox="1"/>
          <p:nvPr/>
        </p:nvSpPr>
        <p:spPr>
          <a:xfrm>
            <a:off x="636234" y="5073989"/>
            <a:ext cx="255198" cy="369332"/>
          </a:xfrm>
          <a:prstGeom prst="rect">
            <a:avLst/>
          </a:prstGeom>
          <a:noFill/>
        </p:spPr>
        <p:txBody>
          <a:bodyPr wrap="none" rtlCol="0">
            <a:spAutoFit/>
          </a:bodyPr>
          <a:lstStyle/>
          <a:p>
            <a:r>
              <a:rPr lang="en-US"/>
              <a:t>)</a:t>
            </a:r>
          </a:p>
        </p:txBody>
      </p:sp>
      <p:sp>
        <p:nvSpPr>
          <p:cNvPr id="9" name="TextBox 8">
            <a:extLst>
              <a:ext uri="{FF2B5EF4-FFF2-40B4-BE49-F238E27FC236}">
                <a16:creationId xmlns:a16="http://schemas.microsoft.com/office/drawing/2014/main" id="{ACFABF73-C858-581F-F3C7-A8A0DED72959}"/>
              </a:ext>
            </a:extLst>
          </p:cNvPr>
          <p:cNvSpPr txBox="1"/>
          <p:nvPr/>
        </p:nvSpPr>
        <p:spPr>
          <a:xfrm>
            <a:off x="238475" y="6181695"/>
            <a:ext cx="586660" cy="338554"/>
          </a:xfrm>
          <a:prstGeom prst="rect">
            <a:avLst/>
          </a:prstGeom>
          <a:noFill/>
        </p:spPr>
        <p:txBody>
          <a:bodyPr wrap="square">
            <a:spAutoFit/>
          </a:bodyPr>
          <a:lstStyle/>
          <a:p>
            <a:r>
              <a:rPr lang="en-US" sz="1600"/>
              <a:t>f(X)</a:t>
            </a:r>
            <a:endParaRPr lang="en-US" sz="1800"/>
          </a:p>
        </p:txBody>
      </p:sp>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D24AC7E7-EA73-3186-C9BA-5B6ED18D74C0}"/>
                  </a:ext>
                </a:extLst>
              </p14:cNvPr>
              <p14:cNvContentPartPr/>
              <p14:nvPr/>
            </p14:nvContentPartPr>
            <p14:xfrm>
              <a:off x="770350" y="6330452"/>
              <a:ext cx="955800" cy="41040"/>
            </p14:xfrm>
          </p:contentPart>
        </mc:Choice>
        <mc:Fallback xmlns="">
          <p:pic>
            <p:nvPicPr>
              <p:cNvPr id="10" name="Ink 9">
                <a:extLst>
                  <a:ext uri="{FF2B5EF4-FFF2-40B4-BE49-F238E27FC236}">
                    <a16:creationId xmlns:a16="http://schemas.microsoft.com/office/drawing/2014/main" id="{D24AC7E7-EA73-3186-C9BA-5B6ED18D74C0}"/>
                  </a:ext>
                </a:extLst>
              </p:cNvPr>
              <p:cNvPicPr/>
              <p:nvPr/>
            </p:nvPicPr>
            <p:blipFill>
              <a:blip r:embed="rId8"/>
              <a:stretch>
                <a:fillRect/>
              </a:stretch>
            </p:blipFill>
            <p:spPr>
              <a:xfrm>
                <a:off x="761350" y="6321372"/>
                <a:ext cx="973440" cy="58836"/>
              </a:xfrm>
              <a:prstGeom prst="rect">
                <a:avLst/>
              </a:prstGeom>
            </p:spPr>
          </p:pic>
        </mc:Fallback>
      </mc:AlternateContent>
      <p:sp>
        <p:nvSpPr>
          <p:cNvPr id="11" name="TextBox 10">
            <a:extLst>
              <a:ext uri="{FF2B5EF4-FFF2-40B4-BE49-F238E27FC236}">
                <a16:creationId xmlns:a16="http://schemas.microsoft.com/office/drawing/2014/main" id="{920E7800-63F4-C9E8-0533-3C50AC147ED5}"/>
              </a:ext>
            </a:extLst>
          </p:cNvPr>
          <p:cNvSpPr txBox="1"/>
          <p:nvPr/>
        </p:nvSpPr>
        <p:spPr>
          <a:xfrm>
            <a:off x="1933884" y="6162731"/>
            <a:ext cx="7976447" cy="523220"/>
          </a:xfrm>
          <a:prstGeom prst="rect">
            <a:avLst/>
          </a:prstGeom>
          <a:noFill/>
        </p:spPr>
        <p:txBody>
          <a:bodyPr wrap="square" rtlCol="0">
            <a:spAutoFit/>
          </a:bodyPr>
          <a:lstStyle/>
          <a:p>
            <a:r>
              <a:rPr lang="en-US" sz="1400"/>
              <a:t>output.  X must be a pytorch tensor.  Can do this via X = tensor.from_numpy(array).  Might also need to convert to a float (see previous page).  X.shape = (batch_size, out_features) I think.</a:t>
            </a:r>
          </a:p>
        </p:txBody>
      </p:sp>
      <p:sp>
        <p:nvSpPr>
          <p:cNvPr id="12" name="TextBox 11">
            <a:extLst>
              <a:ext uri="{FF2B5EF4-FFF2-40B4-BE49-F238E27FC236}">
                <a16:creationId xmlns:a16="http://schemas.microsoft.com/office/drawing/2014/main" id="{DCD43332-E1E2-E268-88BE-E2825CA76652}"/>
              </a:ext>
            </a:extLst>
          </p:cNvPr>
          <p:cNvSpPr txBox="1"/>
          <p:nvPr/>
        </p:nvSpPr>
        <p:spPr>
          <a:xfrm>
            <a:off x="240652" y="5631800"/>
            <a:ext cx="1421599" cy="369332"/>
          </a:xfrm>
          <a:prstGeom prst="rect">
            <a:avLst/>
          </a:prstGeom>
          <a:noFill/>
        </p:spPr>
        <p:txBody>
          <a:bodyPr wrap="square">
            <a:spAutoFit/>
          </a:bodyPr>
          <a:lstStyle/>
          <a:p>
            <a:r>
              <a:rPr lang="en-US" sz="1600"/>
              <a:t>f = model( </a:t>
            </a:r>
            <a:r>
              <a:rPr lang="en-US" sz="1800"/>
              <a:t>)</a:t>
            </a:r>
          </a:p>
        </p:txBody>
      </p:sp>
      <mc:AlternateContent xmlns:mc="http://schemas.openxmlformats.org/markup-compatibility/2006" xmlns:p14="http://schemas.microsoft.com/office/powerpoint/2010/main">
        <mc:Choice Requires="p14">
          <p:contentPart p14:bwMode="auto" r:id="rId9">
            <p14:nvContentPartPr>
              <p14:cNvPr id="18" name="Ink 17">
                <a:extLst>
                  <a:ext uri="{FF2B5EF4-FFF2-40B4-BE49-F238E27FC236}">
                    <a16:creationId xmlns:a16="http://schemas.microsoft.com/office/drawing/2014/main" id="{64750255-4DCE-A403-B26A-BE6CB8CB0546}"/>
                  </a:ext>
                </a:extLst>
              </p14:cNvPr>
              <p14:cNvContentPartPr/>
              <p14:nvPr/>
            </p14:nvContentPartPr>
            <p14:xfrm>
              <a:off x="1641595" y="5831479"/>
              <a:ext cx="955800" cy="41040"/>
            </p14:xfrm>
          </p:contentPart>
        </mc:Choice>
        <mc:Fallback xmlns="">
          <p:pic>
            <p:nvPicPr>
              <p:cNvPr id="18" name="Ink 17">
                <a:extLst>
                  <a:ext uri="{FF2B5EF4-FFF2-40B4-BE49-F238E27FC236}">
                    <a16:creationId xmlns:a16="http://schemas.microsoft.com/office/drawing/2014/main" id="{64750255-4DCE-A403-B26A-BE6CB8CB0546}"/>
                  </a:ext>
                </a:extLst>
              </p:cNvPr>
              <p:cNvPicPr/>
              <p:nvPr/>
            </p:nvPicPr>
            <p:blipFill>
              <a:blip r:embed="rId8"/>
              <a:stretch>
                <a:fillRect/>
              </a:stretch>
            </p:blipFill>
            <p:spPr>
              <a:xfrm>
                <a:off x="1632595" y="5822399"/>
                <a:ext cx="973440" cy="58836"/>
              </a:xfrm>
              <a:prstGeom prst="rect">
                <a:avLst/>
              </a:prstGeom>
            </p:spPr>
          </p:pic>
        </mc:Fallback>
      </mc:AlternateContent>
      <p:sp>
        <p:nvSpPr>
          <p:cNvPr id="20" name="TextBox 19">
            <a:extLst>
              <a:ext uri="{FF2B5EF4-FFF2-40B4-BE49-F238E27FC236}">
                <a16:creationId xmlns:a16="http://schemas.microsoft.com/office/drawing/2014/main" id="{12730B45-170D-197F-12D6-680FA2AED1FF}"/>
              </a:ext>
            </a:extLst>
          </p:cNvPr>
          <p:cNvSpPr txBox="1"/>
          <p:nvPr/>
        </p:nvSpPr>
        <p:spPr>
          <a:xfrm>
            <a:off x="2946276" y="5673285"/>
            <a:ext cx="2925869" cy="307777"/>
          </a:xfrm>
          <a:prstGeom prst="rect">
            <a:avLst/>
          </a:prstGeom>
          <a:noFill/>
        </p:spPr>
        <p:txBody>
          <a:bodyPr wrap="square" rtlCol="0">
            <a:spAutoFit/>
          </a:bodyPr>
          <a:lstStyle/>
          <a:p>
            <a:r>
              <a:rPr lang="en-US" sz="1400"/>
              <a:t>instantiates the model</a:t>
            </a:r>
          </a:p>
        </p:txBody>
      </p:sp>
    </p:spTree>
    <p:extLst>
      <p:ext uri="{BB962C8B-B14F-4D97-AF65-F5344CB8AC3E}">
        <p14:creationId xmlns:p14="http://schemas.microsoft.com/office/powerpoint/2010/main" val="22975805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7A8B3D-C5C0-60E6-B646-4347FB4ACD95}"/>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46774C5A-F3C4-8D5B-FC4C-AD16315FCB5E}"/>
              </a:ext>
            </a:extLst>
          </p:cNvPr>
          <p:cNvSpPr/>
          <p:nvPr/>
        </p:nvSpPr>
        <p:spPr>
          <a:xfrm>
            <a:off x="4144407" y="149178"/>
            <a:ext cx="3151697" cy="461665"/>
          </a:xfrm>
          <a:prstGeom prst="rect">
            <a:avLst/>
          </a:prstGeom>
        </p:spPr>
        <p:txBody>
          <a:bodyPr wrap="none">
            <a:spAutoFit/>
          </a:bodyPr>
          <a:lstStyle/>
          <a:p>
            <a:r>
              <a:rPr lang="en-US" sz="2400" b="1" u="sng">
                <a:solidFill>
                  <a:srgbClr val="0066FF"/>
                </a:solidFill>
              </a:rPr>
              <a:t>Pytorch: Sequential NN</a:t>
            </a:r>
          </a:p>
        </p:txBody>
      </p:sp>
      <p:sp>
        <p:nvSpPr>
          <p:cNvPr id="2" name="TextBox 1">
            <a:extLst>
              <a:ext uri="{FF2B5EF4-FFF2-40B4-BE49-F238E27FC236}">
                <a16:creationId xmlns:a16="http://schemas.microsoft.com/office/drawing/2014/main" id="{8AB27B49-3822-F373-3176-BDE8CCB79F94}"/>
              </a:ext>
            </a:extLst>
          </p:cNvPr>
          <p:cNvSpPr txBox="1"/>
          <p:nvPr/>
        </p:nvSpPr>
        <p:spPr>
          <a:xfrm>
            <a:off x="226141" y="952019"/>
            <a:ext cx="11100620" cy="584775"/>
          </a:xfrm>
          <a:prstGeom prst="rect">
            <a:avLst/>
          </a:prstGeom>
          <a:noFill/>
        </p:spPr>
        <p:txBody>
          <a:bodyPr wrap="square" rtlCol="0">
            <a:spAutoFit/>
          </a:bodyPr>
          <a:lstStyle/>
          <a:p>
            <a:r>
              <a:rPr lang="en-US" sz="1600"/>
              <a:t>Here’s another way to write it.  This way might be preferable, because it allows more adroit manipulation of the individual layers, as we’ll see.  </a:t>
            </a:r>
          </a:p>
        </p:txBody>
      </p:sp>
      <p:sp>
        <p:nvSpPr>
          <p:cNvPr id="28" name="TextBox 27">
            <a:extLst>
              <a:ext uri="{FF2B5EF4-FFF2-40B4-BE49-F238E27FC236}">
                <a16:creationId xmlns:a16="http://schemas.microsoft.com/office/drawing/2014/main" id="{F0CAD7C8-7E88-51F3-2547-586E46167F50}"/>
              </a:ext>
            </a:extLst>
          </p:cNvPr>
          <p:cNvSpPr txBox="1"/>
          <p:nvPr/>
        </p:nvSpPr>
        <p:spPr>
          <a:xfrm>
            <a:off x="212074" y="2316811"/>
            <a:ext cx="5117010" cy="1569660"/>
          </a:xfrm>
          <a:prstGeom prst="rect">
            <a:avLst/>
          </a:prstGeom>
          <a:noFill/>
        </p:spPr>
        <p:txBody>
          <a:bodyPr wrap="square">
            <a:spAutoFit/>
          </a:bodyPr>
          <a:lstStyle/>
          <a:p>
            <a:r>
              <a:rPr lang="en-US" sz="1600"/>
              <a:t>layer_0 = nn.Linear(in_features = n1, out_features = n2)</a:t>
            </a:r>
          </a:p>
          <a:p>
            <a:r>
              <a:rPr lang="en-US" sz="1600"/>
              <a:t>layer_1 = nn.ReLU()</a:t>
            </a:r>
          </a:p>
          <a:p>
            <a:r>
              <a:rPr lang="en-US" sz="1600"/>
              <a:t>layer_2 = nn.Linear(in_features = n2, out_features = n3)</a:t>
            </a:r>
          </a:p>
          <a:p>
            <a:r>
              <a:rPr lang="en-US" sz="1600"/>
              <a:t>layer_3 = nn.Softplus( )</a:t>
            </a:r>
          </a:p>
          <a:p>
            <a:r>
              <a:rPr lang="en-US" sz="1600"/>
              <a:t>layer_4 = nn.Linear(in_features = n3, out_features = 1)</a:t>
            </a:r>
          </a:p>
          <a:p>
            <a:r>
              <a:rPr lang="en-US" sz="1600"/>
              <a:t>layer_5 = nn.Sigmoid() </a:t>
            </a:r>
          </a:p>
        </p:txBody>
      </p:sp>
      <mc:AlternateContent xmlns:mc="http://schemas.openxmlformats.org/markup-compatibility/2006" xmlns:p14="http://schemas.microsoft.com/office/powerpoint/2010/main">
        <mc:Choice Requires="p14">
          <p:contentPart p14:bwMode="auto" r:id="rId3">
            <p14:nvContentPartPr>
              <p14:cNvPr id="14" name="Ink 13">
                <a:extLst>
                  <a:ext uri="{FF2B5EF4-FFF2-40B4-BE49-F238E27FC236}">
                    <a16:creationId xmlns:a16="http://schemas.microsoft.com/office/drawing/2014/main" id="{E6C98044-026F-3057-E32F-F275B1E28F1E}"/>
                  </a:ext>
                </a:extLst>
              </p14:cNvPr>
              <p14:cNvContentPartPr/>
              <p14:nvPr/>
            </p14:nvContentPartPr>
            <p14:xfrm>
              <a:off x="5700374" y="2285783"/>
              <a:ext cx="196806" cy="1569660"/>
            </p14:xfrm>
          </p:contentPart>
        </mc:Choice>
        <mc:Fallback xmlns="">
          <p:pic>
            <p:nvPicPr>
              <p:cNvPr id="14" name="Ink 13">
                <a:extLst>
                  <a:ext uri="{FF2B5EF4-FFF2-40B4-BE49-F238E27FC236}">
                    <a16:creationId xmlns:a16="http://schemas.microsoft.com/office/drawing/2014/main" id="{E6C98044-026F-3057-E32F-F275B1E28F1E}"/>
                  </a:ext>
                </a:extLst>
              </p:cNvPr>
              <p:cNvPicPr/>
              <p:nvPr/>
            </p:nvPicPr>
            <p:blipFill>
              <a:blip r:embed="rId6"/>
              <a:stretch>
                <a:fillRect/>
              </a:stretch>
            </p:blipFill>
            <p:spPr>
              <a:xfrm>
                <a:off x="5691379" y="2276785"/>
                <a:ext cx="214436" cy="1587297"/>
              </a:xfrm>
              <a:prstGeom prst="rect">
                <a:avLst/>
              </a:prstGeom>
            </p:spPr>
          </p:pic>
        </mc:Fallback>
      </mc:AlternateContent>
      <p:sp>
        <p:nvSpPr>
          <p:cNvPr id="15" name="TextBox 14">
            <a:extLst>
              <a:ext uri="{FF2B5EF4-FFF2-40B4-BE49-F238E27FC236}">
                <a16:creationId xmlns:a16="http://schemas.microsoft.com/office/drawing/2014/main" id="{D8C1A22D-5357-2A17-4608-6DFC972F672F}"/>
              </a:ext>
            </a:extLst>
          </p:cNvPr>
          <p:cNvSpPr txBox="1"/>
          <p:nvPr/>
        </p:nvSpPr>
        <p:spPr>
          <a:xfrm>
            <a:off x="6019765" y="2934001"/>
            <a:ext cx="1916206" cy="307777"/>
          </a:xfrm>
          <a:prstGeom prst="rect">
            <a:avLst/>
          </a:prstGeom>
          <a:noFill/>
        </p:spPr>
        <p:txBody>
          <a:bodyPr wrap="square" rtlCol="0">
            <a:spAutoFit/>
          </a:bodyPr>
          <a:lstStyle/>
          <a:p>
            <a:r>
              <a:rPr lang="en-US" sz="1400"/>
              <a:t>Defining the layers,</a:t>
            </a:r>
          </a:p>
        </p:txBody>
      </p:sp>
      <p:sp>
        <p:nvSpPr>
          <p:cNvPr id="19" name="TextBox 18">
            <a:extLst>
              <a:ext uri="{FF2B5EF4-FFF2-40B4-BE49-F238E27FC236}">
                <a16:creationId xmlns:a16="http://schemas.microsoft.com/office/drawing/2014/main" id="{C5789FFF-1850-2581-6EB2-07D4BE00DEEE}"/>
              </a:ext>
            </a:extLst>
          </p:cNvPr>
          <p:cNvSpPr txBox="1"/>
          <p:nvPr/>
        </p:nvSpPr>
        <p:spPr>
          <a:xfrm>
            <a:off x="206478" y="1751716"/>
            <a:ext cx="2389239" cy="338554"/>
          </a:xfrm>
          <a:prstGeom prst="rect">
            <a:avLst/>
          </a:prstGeom>
          <a:noFill/>
        </p:spPr>
        <p:txBody>
          <a:bodyPr wrap="square">
            <a:spAutoFit/>
          </a:bodyPr>
          <a:lstStyle/>
          <a:p>
            <a:r>
              <a:rPr lang="en-US" sz="1600" b="1"/>
              <a:t>import torch.nn as nn</a:t>
            </a:r>
          </a:p>
        </p:txBody>
      </p:sp>
      <mc:AlternateContent xmlns:mc="http://schemas.openxmlformats.org/markup-compatibility/2006" xmlns:p14="http://schemas.microsoft.com/office/powerpoint/2010/main">
        <mc:Choice Requires="p14">
          <p:contentPart p14:bwMode="auto" r:id="rId7">
            <p14:nvContentPartPr>
              <p14:cNvPr id="4" name="Ink 3">
                <a:extLst>
                  <a:ext uri="{FF2B5EF4-FFF2-40B4-BE49-F238E27FC236}">
                    <a16:creationId xmlns:a16="http://schemas.microsoft.com/office/drawing/2014/main" id="{65E18BFC-3ADB-68AB-4068-DBC531A954BB}"/>
                  </a:ext>
                </a:extLst>
              </p14:cNvPr>
              <p14:cNvContentPartPr/>
              <p14:nvPr/>
            </p14:nvContentPartPr>
            <p14:xfrm>
              <a:off x="6666838" y="4458743"/>
              <a:ext cx="955800" cy="41040"/>
            </p14:xfrm>
          </p:contentPart>
        </mc:Choice>
        <mc:Fallback xmlns="">
          <p:pic>
            <p:nvPicPr>
              <p:cNvPr id="4" name="Ink 3">
                <a:extLst>
                  <a:ext uri="{FF2B5EF4-FFF2-40B4-BE49-F238E27FC236}">
                    <a16:creationId xmlns:a16="http://schemas.microsoft.com/office/drawing/2014/main" id="{65E18BFC-3ADB-68AB-4068-DBC531A954BB}"/>
                  </a:ext>
                </a:extLst>
              </p:cNvPr>
              <p:cNvPicPr/>
              <p:nvPr/>
            </p:nvPicPr>
            <p:blipFill>
              <a:blip r:embed="rId8"/>
              <a:stretch>
                <a:fillRect/>
              </a:stretch>
            </p:blipFill>
            <p:spPr>
              <a:xfrm>
                <a:off x="6657838" y="4449663"/>
                <a:ext cx="973440" cy="58836"/>
              </a:xfrm>
              <a:prstGeom prst="rect">
                <a:avLst/>
              </a:prstGeom>
            </p:spPr>
          </p:pic>
        </mc:Fallback>
      </mc:AlternateContent>
      <p:sp>
        <p:nvSpPr>
          <p:cNvPr id="5" name="TextBox 4">
            <a:extLst>
              <a:ext uri="{FF2B5EF4-FFF2-40B4-BE49-F238E27FC236}">
                <a16:creationId xmlns:a16="http://schemas.microsoft.com/office/drawing/2014/main" id="{05C027A7-4430-CF43-0BDF-683C94F2C2FE}"/>
              </a:ext>
            </a:extLst>
          </p:cNvPr>
          <p:cNvSpPr txBox="1"/>
          <p:nvPr/>
        </p:nvSpPr>
        <p:spPr>
          <a:xfrm>
            <a:off x="206478" y="4304854"/>
            <a:ext cx="6479457" cy="338554"/>
          </a:xfrm>
          <a:prstGeom prst="rect">
            <a:avLst/>
          </a:prstGeom>
          <a:noFill/>
        </p:spPr>
        <p:txBody>
          <a:bodyPr wrap="square">
            <a:spAutoFit/>
          </a:bodyPr>
          <a:lstStyle/>
          <a:p>
            <a:r>
              <a:rPr lang="en-US" sz="1600"/>
              <a:t>model = nn.Sequential(layer_0, layer_1, layer_2, layer_3, layer_4, layer_5)</a:t>
            </a:r>
          </a:p>
        </p:txBody>
      </p:sp>
      <p:sp>
        <p:nvSpPr>
          <p:cNvPr id="8" name="TextBox 7">
            <a:extLst>
              <a:ext uri="{FF2B5EF4-FFF2-40B4-BE49-F238E27FC236}">
                <a16:creationId xmlns:a16="http://schemas.microsoft.com/office/drawing/2014/main" id="{1E20C839-066E-48C1-0870-C88E1514B06D}"/>
              </a:ext>
            </a:extLst>
          </p:cNvPr>
          <p:cNvSpPr txBox="1"/>
          <p:nvPr/>
        </p:nvSpPr>
        <p:spPr>
          <a:xfrm>
            <a:off x="7772857" y="4304854"/>
            <a:ext cx="2822159" cy="307777"/>
          </a:xfrm>
          <a:prstGeom prst="rect">
            <a:avLst/>
          </a:prstGeom>
          <a:noFill/>
        </p:spPr>
        <p:txBody>
          <a:bodyPr wrap="square" rtlCol="0">
            <a:spAutoFit/>
          </a:bodyPr>
          <a:lstStyle/>
          <a:p>
            <a:r>
              <a:rPr lang="en-US" sz="1400"/>
              <a:t>creating a Sequential network.</a:t>
            </a:r>
          </a:p>
        </p:txBody>
      </p:sp>
      <p:sp>
        <p:nvSpPr>
          <p:cNvPr id="7" name="TextBox 6">
            <a:extLst>
              <a:ext uri="{FF2B5EF4-FFF2-40B4-BE49-F238E27FC236}">
                <a16:creationId xmlns:a16="http://schemas.microsoft.com/office/drawing/2014/main" id="{14E9118A-E69E-F9F4-85EC-3491D68A5981}"/>
              </a:ext>
            </a:extLst>
          </p:cNvPr>
          <p:cNvSpPr txBox="1"/>
          <p:nvPr/>
        </p:nvSpPr>
        <p:spPr>
          <a:xfrm>
            <a:off x="296168" y="5596799"/>
            <a:ext cx="586660" cy="338554"/>
          </a:xfrm>
          <a:prstGeom prst="rect">
            <a:avLst/>
          </a:prstGeom>
          <a:noFill/>
        </p:spPr>
        <p:txBody>
          <a:bodyPr wrap="square">
            <a:spAutoFit/>
          </a:bodyPr>
          <a:lstStyle/>
          <a:p>
            <a:r>
              <a:rPr lang="en-US" sz="1600"/>
              <a:t>f(X)</a:t>
            </a:r>
            <a:endParaRPr lang="en-US" sz="1800"/>
          </a:p>
        </p:txBody>
      </p:sp>
      <mc:AlternateContent xmlns:mc="http://schemas.openxmlformats.org/markup-compatibility/2006" xmlns:p14="http://schemas.microsoft.com/office/powerpoint/2010/main">
        <mc:Choice Requires="p14">
          <p:contentPart p14:bwMode="auto" r:id="rId9">
            <p14:nvContentPartPr>
              <p14:cNvPr id="11" name="Ink 10">
                <a:extLst>
                  <a:ext uri="{FF2B5EF4-FFF2-40B4-BE49-F238E27FC236}">
                    <a16:creationId xmlns:a16="http://schemas.microsoft.com/office/drawing/2014/main" id="{843E8B63-C511-2859-F497-767D8D92A2FE}"/>
                  </a:ext>
                </a:extLst>
              </p14:cNvPr>
              <p14:cNvContentPartPr/>
              <p14:nvPr/>
            </p14:nvContentPartPr>
            <p14:xfrm>
              <a:off x="828043" y="5745556"/>
              <a:ext cx="955800" cy="41040"/>
            </p14:xfrm>
          </p:contentPart>
        </mc:Choice>
        <mc:Fallback xmlns="">
          <p:pic>
            <p:nvPicPr>
              <p:cNvPr id="11" name="Ink 10">
                <a:extLst>
                  <a:ext uri="{FF2B5EF4-FFF2-40B4-BE49-F238E27FC236}">
                    <a16:creationId xmlns:a16="http://schemas.microsoft.com/office/drawing/2014/main" id="{843E8B63-C511-2859-F497-767D8D92A2FE}"/>
                  </a:ext>
                </a:extLst>
              </p:cNvPr>
              <p:cNvPicPr/>
              <p:nvPr/>
            </p:nvPicPr>
            <p:blipFill>
              <a:blip r:embed="rId10"/>
              <a:stretch>
                <a:fillRect/>
              </a:stretch>
            </p:blipFill>
            <p:spPr>
              <a:xfrm>
                <a:off x="819043" y="5736476"/>
                <a:ext cx="973440" cy="58836"/>
              </a:xfrm>
              <a:prstGeom prst="rect">
                <a:avLst/>
              </a:prstGeom>
            </p:spPr>
          </p:pic>
        </mc:Fallback>
      </mc:AlternateContent>
      <p:sp>
        <p:nvSpPr>
          <p:cNvPr id="12" name="TextBox 11">
            <a:extLst>
              <a:ext uri="{FF2B5EF4-FFF2-40B4-BE49-F238E27FC236}">
                <a16:creationId xmlns:a16="http://schemas.microsoft.com/office/drawing/2014/main" id="{D02C5B67-3CA4-7A1C-174F-892B88DBD533}"/>
              </a:ext>
            </a:extLst>
          </p:cNvPr>
          <p:cNvSpPr txBox="1"/>
          <p:nvPr/>
        </p:nvSpPr>
        <p:spPr>
          <a:xfrm>
            <a:off x="1991577" y="5577835"/>
            <a:ext cx="7976447" cy="523220"/>
          </a:xfrm>
          <a:prstGeom prst="rect">
            <a:avLst/>
          </a:prstGeom>
          <a:noFill/>
        </p:spPr>
        <p:txBody>
          <a:bodyPr wrap="square" rtlCol="0">
            <a:spAutoFit/>
          </a:bodyPr>
          <a:lstStyle/>
          <a:p>
            <a:r>
              <a:rPr lang="en-US" sz="1400"/>
              <a:t>output.  X must be a pytorch tensor.  Can do this via X = tensor.from_numpy(array).  Might also need to convert to a float (see previous page). X.shape = (batch_size, in_features) I think.</a:t>
            </a:r>
          </a:p>
        </p:txBody>
      </p:sp>
      <p:sp>
        <p:nvSpPr>
          <p:cNvPr id="13" name="TextBox 12">
            <a:extLst>
              <a:ext uri="{FF2B5EF4-FFF2-40B4-BE49-F238E27FC236}">
                <a16:creationId xmlns:a16="http://schemas.microsoft.com/office/drawing/2014/main" id="{D79068A5-35F6-A1C8-44D0-1D951CCB64F9}"/>
              </a:ext>
            </a:extLst>
          </p:cNvPr>
          <p:cNvSpPr txBox="1"/>
          <p:nvPr/>
        </p:nvSpPr>
        <p:spPr>
          <a:xfrm>
            <a:off x="265687" y="4970703"/>
            <a:ext cx="1421599" cy="369332"/>
          </a:xfrm>
          <a:prstGeom prst="rect">
            <a:avLst/>
          </a:prstGeom>
          <a:noFill/>
        </p:spPr>
        <p:txBody>
          <a:bodyPr wrap="square">
            <a:spAutoFit/>
          </a:bodyPr>
          <a:lstStyle/>
          <a:p>
            <a:r>
              <a:rPr lang="en-US" sz="1600"/>
              <a:t>f = model( </a:t>
            </a:r>
            <a:r>
              <a:rPr lang="en-US" sz="1800"/>
              <a:t>)</a:t>
            </a:r>
          </a:p>
        </p:txBody>
      </p:sp>
      <mc:AlternateContent xmlns:mc="http://schemas.openxmlformats.org/markup-compatibility/2006" xmlns:p14="http://schemas.microsoft.com/office/powerpoint/2010/main">
        <mc:Choice Requires="p14">
          <p:contentPart p14:bwMode="auto" r:id="rId11">
            <p14:nvContentPartPr>
              <p14:cNvPr id="16" name="Ink 15">
                <a:extLst>
                  <a:ext uri="{FF2B5EF4-FFF2-40B4-BE49-F238E27FC236}">
                    <a16:creationId xmlns:a16="http://schemas.microsoft.com/office/drawing/2014/main" id="{748C1302-82BB-CA50-E778-8403F37182D1}"/>
                  </a:ext>
                </a:extLst>
              </p14:cNvPr>
              <p14:cNvContentPartPr/>
              <p14:nvPr/>
            </p14:nvContentPartPr>
            <p14:xfrm>
              <a:off x="1666630" y="5170382"/>
              <a:ext cx="955800" cy="41040"/>
            </p14:xfrm>
          </p:contentPart>
        </mc:Choice>
        <mc:Fallback xmlns="">
          <p:pic>
            <p:nvPicPr>
              <p:cNvPr id="16" name="Ink 15">
                <a:extLst>
                  <a:ext uri="{FF2B5EF4-FFF2-40B4-BE49-F238E27FC236}">
                    <a16:creationId xmlns:a16="http://schemas.microsoft.com/office/drawing/2014/main" id="{748C1302-82BB-CA50-E778-8403F37182D1}"/>
                  </a:ext>
                </a:extLst>
              </p:cNvPr>
              <p:cNvPicPr/>
              <p:nvPr/>
            </p:nvPicPr>
            <p:blipFill>
              <a:blip r:embed="rId10"/>
              <a:stretch>
                <a:fillRect/>
              </a:stretch>
            </p:blipFill>
            <p:spPr>
              <a:xfrm>
                <a:off x="1657630" y="5161302"/>
                <a:ext cx="973440" cy="58836"/>
              </a:xfrm>
              <a:prstGeom prst="rect">
                <a:avLst/>
              </a:prstGeom>
            </p:spPr>
          </p:pic>
        </mc:Fallback>
      </mc:AlternateContent>
      <p:sp>
        <p:nvSpPr>
          <p:cNvPr id="17" name="TextBox 16">
            <a:extLst>
              <a:ext uri="{FF2B5EF4-FFF2-40B4-BE49-F238E27FC236}">
                <a16:creationId xmlns:a16="http://schemas.microsoft.com/office/drawing/2014/main" id="{B4928C53-65BD-564E-8630-9B9EE1571D91}"/>
              </a:ext>
            </a:extLst>
          </p:cNvPr>
          <p:cNvSpPr txBox="1"/>
          <p:nvPr/>
        </p:nvSpPr>
        <p:spPr>
          <a:xfrm>
            <a:off x="2971311" y="5012188"/>
            <a:ext cx="2925869" cy="307777"/>
          </a:xfrm>
          <a:prstGeom prst="rect">
            <a:avLst/>
          </a:prstGeom>
          <a:noFill/>
        </p:spPr>
        <p:txBody>
          <a:bodyPr wrap="square" rtlCol="0">
            <a:spAutoFit/>
          </a:bodyPr>
          <a:lstStyle/>
          <a:p>
            <a:r>
              <a:rPr lang="en-US" sz="1400"/>
              <a:t>instantiates the model</a:t>
            </a:r>
          </a:p>
        </p:txBody>
      </p:sp>
    </p:spTree>
    <p:extLst>
      <p:ext uri="{BB962C8B-B14F-4D97-AF65-F5344CB8AC3E}">
        <p14:creationId xmlns:p14="http://schemas.microsoft.com/office/powerpoint/2010/main" val="31241681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E4926-6609-678D-1092-60BEE7D79DF3}"/>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AADCA218-7FE1-6943-6880-2501D3176A64}"/>
              </a:ext>
            </a:extLst>
          </p:cNvPr>
          <p:cNvSpPr/>
          <p:nvPr/>
        </p:nvSpPr>
        <p:spPr>
          <a:xfrm>
            <a:off x="4144407" y="149178"/>
            <a:ext cx="3151697" cy="461665"/>
          </a:xfrm>
          <a:prstGeom prst="rect">
            <a:avLst/>
          </a:prstGeom>
        </p:spPr>
        <p:txBody>
          <a:bodyPr wrap="none">
            <a:spAutoFit/>
          </a:bodyPr>
          <a:lstStyle/>
          <a:p>
            <a:r>
              <a:rPr lang="en-US" sz="2400" b="1" u="sng">
                <a:solidFill>
                  <a:srgbClr val="0066FF"/>
                </a:solidFill>
              </a:rPr>
              <a:t>Pytorch: Sequential NN</a:t>
            </a:r>
          </a:p>
        </p:txBody>
      </p:sp>
      <p:sp>
        <p:nvSpPr>
          <p:cNvPr id="2" name="TextBox 1">
            <a:extLst>
              <a:ext uri="{FF2B5EF4-FFF2-40B4-BE49-F238E27FC236}">
                <a16:creationId xmlns:a16="http://schemas.microsoft.com/office/drawing/2014/main" id="{A437C171-F9FE-0E3C-8FBC-60F09B8AC5F1}"/>
              </a:ext>
            </a:extLst>
          </p:cNvPr>
          <p:cNvSpPr txBox="1"/>
          <p:nvPr/>
        </p:nvSpPr>
        <p:spPr>
          <a:xfrm>
            <a:off x="226141" y="698019"/>
            <a:ext cx="10289459" cy="338554"/>
          </a:xfrm>
          <a:prstGeom prst="rect">
            <a:avLst/>
          </a:prstGeom>
          <a:noFill/>
        </p:spPr>
        <p:txBody>
          <a:bodyPr wrap="square" rtlCol="0">
            <a:spAutoFit/>
          </a:bodyPr>
          <a:lstStyle/>
          <a:p>
            <a:r>
              <a:rPr lang="en-US" sz="1600"/>
              <a:t>Here’s an object oriented way to do it. This is the standard way, and it’s like the Functional approach in Keras:</a:t>
            </a:r>
          </a:p>
        </p:txBody>
      </p:sp>
      <p:sp>
        <p:nvSpPr>
          <p:cNvPr id="19" name="TextBox 18">
            <a:extLst>
              <a:ext uri="{FF2B5EF4-FFF2-40B4-BE49-F238E27FC236}">
                <a16:creationId xmlns:a16="http://schemas.microsoft.com/office/drawing/2014/main" id="{32B05B30-E76E-422C-BB4D-0BA027F63C7A}"/>
              </a:ext>
            </a:extLst>
          </p:cNvPr>
          <p:cNvSpPr txBox="1"/>
          <p:nvPr/>
        </p:nvSpPr>
        <p:spPr>
          <a:xfrm>
            <a:off x="226141" y="1375243"/>
            <a:ext cx="6440697" cy="4031873"/>
          </a:xfrm>
          <a:prstGeom prst="rect">
            <a:avLst/>
          </a:prstGeom>
          <a:noFill/>
        </p:spPr>
        <p:txBody>
          <a:bodyPr wrap="square">
            <a:spAutoFit/>
          </a:bodyPr>
          <a:lstStyle/>
          <a:p>
            <a:r>
              <a:rPr lang="en-US" sz="1600"/>
              <a:t>class model(nn.Module):</a:t>
            </a:r>
          </a:p>
          <a:p>
            <a:r>
              <a:rPr lang="en-US" sz="1600"/>
              <a:t>     def __init__(self, n_in, n_hid, n_out):</a:t>
            </a:r>
          </a:p>
          <a:p>
            <a:r>
              <a:rPr lang="en-US" sz="1600"/>
              <a:t>          super().__init__()</a:t>
            </a:r>
          </a:p>
          <a:p>
            <a:r>
              <a:rPr lang="en-US" sz="1600"/>
              <a:t>          self.linear_in = nn.Linear(in_features = n_in,   out_features = n_hid)</a:t>
            </a:r>
          </a:p>
          <a:p>
            <a:r>
              <a:rPr lang="en-US" sz="1600"/>
              <a:t>          self.linear_hid = nn.Linear(in_features = n_hid, out_features = n_hid)</a:t>
            </a:r>
          </a:p>
          <a:p>
            <a:r>
              <a:rPr lang="en-US" sz="1600"/>
              <a:t>          self.linear_out = nn.Linear(in_features = n_hid, out_features = n_out)</a:t>
            </a:r>
          </a:p>
          <a:p>
            <a:r>
              <a:rPr lang="en-US" sz="1600"/>
              <a:t>          self.softplus = nn.Softplus( )</a:t>
            </a:r>
          </a:p>
          <a:p>
            <a:r>
              <a:rPr lang="en-US" sz="1600"/>
              <a:t>     def forward(self, x):</a:t>
            </a:r>
          </a:p>
          <a:p>
            <a:r>
              <a:rPr lang="en-US" sz="1600"/>
              <a:t>          x = self.linear_in(x)</a:t>
            </a:r>
          </a:p>
          <a:p>
            <a:r>
              <a:rPr lang="en-US" sz="1600"/>
              <a:t>          x = self.softplus(x)</a:t>
            </a:r>
          </a:p>
          <a:p>
            <a:r>
              <a:rPr lang="en-US" sz="1600"/>
              <a:t>          x = self.linear_hid(x)</a:t>
            </a:r>
          </a:p>
          <a:p>
            <a:r>
              <a:rPr lang="en-US" sz="1600"/>
              <a:t>          x = self.softplus(x) </a:t>
            </a:r>
          </a:p>
          <a:p>
            <a:r>
              <a:rPr lang="en-US" sz="1600"/>
              <a:t>          x = self.linear_hid(x)</a:t>
            </a:r>
          </a:p>
          <a:p>
            <a:r>
              <a:rPr lang="en-US" sz="1600"/>
              <a:t>          x = self.softplus(x)</a:t>
            </a:r>
          </a:p>
          <a:p>
            <a:r>
              <a:rPr lang="en-US" sz="1600"/>
              <a:t>          x = self.linear_out(x)</a:t>
            </a:r>
          </a:p>
          <a:p>
            <a:r>
              <a:rPr lang="en-US" sz="1600"/>
              <a:t>          return x</a:t>
            </a:r>
          </a:p>
        </p:txBody>
      </p:sp>
      <p:sp>
        <p:nvSpPr>
          <p:cNvPr id="8" name="TextBox 7">
            <a:extLst>
              <a:ext uri="{FF2B5EF4-FFF2-40B4-BE49-F238E27FC236}">
                <a16:creationId xmlns:a16="http://schemas.microsoft.com/office/drawing/2014/main" id="{B17C4504-CA58-D996-B70E-F9507898C6A8}"/>
              </a:ext>
            </a:extLst>
          </p:cNvPr>
          <p:cNvSpPr txBox="1"/>
          <p:nvPr/>
        </p:nvSpPr>
        <p:spPr>
          <a:xfrm>
            <a:off x="337901" y="5984890"/>
            <a:ext cx="586660" cy="338554"/>
          </a:xfrm>
          <a:prstGeom prst="rect">
            <a:avLst/>
          </a:prstGeom>
          <a:noFill/>
        </p:spPr>
        <p:txBody>
          <a:bodyPr wrap="square">
            <a:spAutoFit/>
          </a:bodyPr>
          <a:lstStyle/>
          <a:p>
            <a:r>
              <a:rPr lang="en-US" sz="1600"/>
              <a:t>f(X)</a:t>
            </a:r>
            <a:endParaRPr lang="en-US" sz="1800"/>
          </a:p>
        </p:txBody>
      </p:sp>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45B31BDE-D68D-A3CD-E813-C4529A471AF1}"/>
                  </a:ext>
                </a:extLst>
              </p14:cNvPr>
              <p14:cNvContentPartPr/>
              <p14:nvPr/>
            </p14:nvContentPartPr>
            <p14:xfrm>
              <a:off x="869776" y="6133647"/>
              <a:ext cx="955800" cy="41040"/>
            </p14:xfrm>
          </p:contentPart>
        </mc:Choice>
        <mc:Fallback xmlns="">
          <p:pic>
            <p:nvPicPr>
              <p:cNvPr id="10" name="Ink 9">
                <a:extLst>
                  <a:ext uri="{FF2B5EF4-FFF2-40B4-BE49-F238E27FC236}">
                    <a16:creationId xmlns:a16="http://schemas.microsoft.com/office/drawing/2014/main" id="{45B31BDE-D68D-A3CD-E813-C4529A471AF1}"/>
                  </a:ext>
                </a:extLst>
              </p:cNvPr>
              <p:cNvPicPr/>
              <p:nvPr/>
            </p:nvPicPr>
            <p:blipFill>
              <a:blip r:embed="rId4"/>
              <a:stretch>
                <a:fillRect/>
              </a:stretch>
            </p:blipFill>
            <p:spPr>
              <a:xfrm>
                <a:off x="860776" y="6124567"/>
                <a:ext cx="973440" cy="58836"/>
              </a:xfrm>
              <a:prstGeom prst="rect">
                <a:avLst/>
              </a:prstGeom>
            </p:spPr>
          </p:pic>
        </mc:Fallback>
      </mc:AlternateContent>
      <p:sp>
        <p:nvSpPr>
          <p:cNvPr id="11" name="TextBox 10">
            <a:extLst>
              <a:ext uri="{FF2B5EF4-FFF2-40B4-BE49-F238E27FC236}">
                <a16:creationId xmlns:a16="http://schemas.microsoft.com/office/drawing/2014/main" id="{46A49F1F-408B-9F95-DF80-7AE5A07E88FB}"/>
              </a:ext>
            </a:extLst>
          </p:cNvPr>
          <p:cNvSpPr txBox="1"/>
          <p:nvPr/>
        </p:nvSpPr>
        <p:spPr>
          <a:xfrm>
            <a:off x="2033310" y="5965926"/>
            <a:ext cx="9915436" cy="738664"/>
          </a:xfrm>
          <a:prstGeom prst="rect">
            <a:avLst/>
          </a:prstGeom>
          <a:noFill/>
        </p:spPr>
        <p:txBody>
          <a:bodyPr wrap="square" rtlCol="0">
            <a:spAutoFit/>
          </a:bodyPr>
          <a:lstStyle/>
          <a:p>
            <a:r>
              <a:rPr lang="en-US" sz="1400"/>
              <a:t>output.  I guess nn.Module class has code for making it output the result of forward() function when you write f(X).   X must be a pytorch tensor.  Can do this via X = tensor.from_numpy(array).  Might also need to convert to a float (see previous page). X.shape = (batch_size, out_features) I think.</a:t>
            </a:r>
          </a:p>
        </p:txBody>
      </p:sp>
      <p:sp>
        <p:nvSpPr>
          <p:cNvPr id="4" name="TextBox 3">
            <a:extLst>
              <a:ext uri="{FF2B5EF4-FFF2-40B4-BE49-F238E27FC236}">
                <a16:creationId xmlns:a16="http://schemas.microsoft.com/office/drawing/2014/main" id="{B2CB1EE1-97A2-ACF3-54A2-73D9E29B8762}"/>
              </a:ext>
            </a:extLst>
          </p:cNvPr>
          <p:cNvSpPr txBox="1"/>
          <p:nvPr/>
        </p:nvSpPr>
        <p:spPr>
          <a:xfrm>
            <a:off x="226141" y="1061334"/>
            <a:ext cx="2389239" cy="338554"/>
          </a:xfrm>
          <a:prstGeom prst="rect">
            <a:avLst/>
          </a:prstGeom>
          <a:noFill/>
        </p:spPr>
        <p:txBody>
          <a:bodyPr wrap="square">
            <a:spAutoFit/>
          </a:bodyPr>
          <a:lstStyle/>
          <a:p>
            <a:r>
              <a:rPr lang="en-US" sz="1600" b="1"/>
              <a:t>import torch.nn as nn</a:t>
            </a:r>
          </a:p>
        </p:txBody>
      </p:sp>
      <p:sp>
        <p:nvSpPr>
          <p:cNvPr id="5" name="TextBox 4">
            <a:extLst>
              <a:ext uri="{FF2B5EF4-FFF2-40B4-BE49-F238E27FC236}">
                <a16:creationId xmlns:a16="http://schemas.microsoft.com/office/drawing/2014/main" id="{FE5CD427-CAA5-9752-66B2-18C175D40C7D}"/>
              </a:ext>
            </a:extLst>
          </p:cNvPr>
          <p:cNvSpPr txBox="1"/>
          <p:nvPr/>
        </p:nvSpPr>
        <p:spPr>
          <a:xfrm>
            <a:off x="307420" y="5358794"/>
            <a:ext cx="3451780" cy="369332"/>
          </a:xfrm>
          <a:prstGeom prst="rect">
            <a:avLst/>
          </a:prstGeom>
          <a:noFill/>
        </p:spPr>
        <p:txBody>
          <a:bodyPr wrap="square">
            <a:spAutoFit/>
          </a:bodyPr>
          <a:lstStyle/>
          <a:p>
            <a:r>
              <a:rPr lang="en-US" sz="1600"/>
              <a:t>f = model(n_in*, n_hid*, n_out*</a:t>
            </a:r>
            <a:r>
              <a:rPr lang="en-US" sz="1800"/>
              <a:t>)</a:t>
            </a:r>
          </a:p>
        </p:txBody>
      </p:sp>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E2A1561B-1BBD-E0AB-1007-7A8199CD37D9}"/>
                  </a:ext>
                </a:extLst>
              </p14:cNvPr>
              <p14:cNvContentPartPr/>
              <p14:nvPr/>
            </p14:nvContentPartPr>
            <p14:xfrm>
              <a:off x="3278130" y="5535498"/>
              <a:ext cx="955800" cy="41040"/>
            </p14:xfrm>
          </p:contentPart>
        </mc:Choice>
        <mc:Fallback xmlns="">
          <p:pic>
            <p:nvPicPr>
              <p:cNvPr id="6" name="Ink 5">
                <a:extLst>
                  <a:ext uri="{FF2B5EF4-FFF2-40B4-BE49-F238E27FC236}">
                    <a16:creationId xmlns:a16="http://schemas.microsoft.com/office/drawing/2014/main" id="{E2A1561B-1BBD-E0AB-1007-7A8199CD37D9}"/>
                  </a:ext>
                </a:extLst>
              </p:cNvPr>
              <p:cNvPicPr/>
              <p:nvPr/>
            </p:nvPicPr>
            <p:blipFill>
              <a:blip r:embed="rId4"/>
              <a:stretch>
                <a:fillRect/>
              </a:stretch>
            </p:blipFill>
            <p:spPr>
              <a:xfrm>
                <a:off x="3269130" y="5526418"/>
                <a:ext cx="973440" cy="58836"/>
              </a:xfrm>
              <a:prstGeom prst="rect">
                <a:avLst/>
              </a:prstGeom>
            </p:spPr>
          </p:pic>
        </mc:Fallback>
      </mc:AlternateContent>
      <p:sp>
        <p:nvSpPr>
          <p:cNvPr id="7" name="TextBox 6">
            <a:extLst>
              <a:ext uri="{FF2B5EF4-FFF2-40B4-BE49-F238E27FC236}">
                <a16:creationId xmlns:a16="http://schemas.microsoft.com/office/drawing/2014/main" id="{1766EEF5-7846-B495-8328-96D5893D9943}"/>
              </a:ext>
            </a:extLst>
          </p:cNvPr>
          <p:cNvSpPr txBox="1"/>
          <p:nvPr/>
        </p:nvSpPr>
        <p:spPr>
          <a:xfrm>
            <a:off x="4582811" y="5377304"/>
            <a:ext cx="2925869" cy="307777"/>
          </a:xfrm>
          <a:prstGeom prst="rect">
            <a:avLst/>
          </a:prstGeom>
          <a:noFill/>
        </p:spPr>
        <p:txBody>
          <a:bodyPr wrap="square" rtlCol="0">
            <a:spAutoFit/>
          </a:bodyPr>
          <a:lstStyle/>
          <a:p>
            <a:r>
              <a:rPr lang="en-US" sz="1400"/>
              <a:t>instantiates the model</a:t>
            </a:r>
          </a:p>
        </p:txBody>
      </p:sp>
      <p:sp>
        <p:nvSpPr>
          <p:cNvPr id="12" name="TextBox 11">
            <a:extLst>
              <a:ext uri="{FF2B5EF4-FFF2-40B4-BE49-F238E27FC236}">
                <a16:creationId xmlns:a16="http://schemas.microsoft.com/office/drawing/2014/main" id="{892E2B5B-CE5E-CFAF-22D9-564014A427E0}"/>
              </a:ext>
            </a:extLst>
          </p:cNvPr>
          <p:cNvSpPr txBox="1"/>
          <p:nvPr/>
        </p:nvSpPr>
        <p:spPr>
          <a:xfrm>
            <a:off x="6817360" y="3235960"/>
            <a:ext cx="4500880" cy="1569660"/>
          </a:xfrm>
          <a:prstGeom prst="rect">
            <a:avLst/>
          </a:prstGeom>
          <a:solidFill>
            <a:srgbClr val="FFCC99"/>
          </a:solidFill>
        </p:spPr>
        <p:txBody>
          <a:bodyPr wrap="square">
            <a:spAutoFit/>
          </a:bodyPr>
          <a:lstStyle/>
          <a:p>
            <a:r>
              <a:rPr lang="en-US" sz="1600" b="1"/>
              <a:t>Note</a:t>
            </a:r>
            <a:r>
              <a:rPr lang="en-US" sz="1600"/>
              <a:t> the two self.linear_hid( ) function calls will insert a linear layer with the </a:t>
            </a:r>
            <a:r>
              <a:rPr lang="en-US" sz="1600" i="1"/>
              <a:t>same</a:t>
            </a:r>
            <a:r>
              <a:rPr lang="en-US" sz="1600"/>
              <a:t> weights and biases for both.  If you want the two linear layers to have </a:t>
            </a:r>
            <a:r>
              <a:rPr lang="en-US" sz="1600" i="1"/>
              <a:t>different</a:t>
            </a:r>
            <a:r>
              <a:rPr lang="en-US" sz="1600"/>
              <a:t> weights, then you’d need to separately define and employ a self.linear_hid_1( ) and a self.linear_hid_2( ) in the __init__( ).  </a:t>
            </a:r>
          </a:p>
        </p:txBody>
      </p:sp>
      <mc:AlternateContent xmlns:mc="http://schemas.openxmlformats.org/markup-compatibility/2006" xmlns:p14="http://schemas.microsoft.com/office/powerpoint/2010/main">
        <mc:Choice Requires="p14">
          <p:contentPart p14:bwMode="auto" r:id="rId6">
            <p14:nvContentPartPr>
              <p14:cNvPr id="13" name="Ink 12">
                <a:extLst>
                  <a:ext uri="{FF2B5EF4-FFF2-40B4-BE49-F238E27FC236}">
                    <a16:creationId xmlns:a16="http://schemas.microsoft.com/office/drawing/2014/main" id="{F0A8E7EA-1019-4095-1B28-E467E690D681}"/>
                  </a:ext>
                </a:extLst>
              </p14:cNvPr>
              <p14:cNvContentPartPr/>
              <p14:nvPr/>
            </p14:nvContentPartPr>
            <p14:xfrm>
              <a:off x="2635900" y="3755470"/>
              <a:ext cx="3940920" cy="265320"/>
            </p14:xfrm>
          </p:contentPart>
        </mc:Choice>
        <mc:Fallback xmlns="">
          <p:pic>
            <p:nvPicPr>
              <p:cNvPr id="13" name="Ink 12">
                <a:extLst>
                  <a:ext uri="{FF2B5EF4-FFF2-40B4-BE49-F238E27FC236}">
                    <a16:creationId xmlns:a16="http://schemas.microsoft.com/office/drawing/2014/main" id="{F0A8E7EA-1019-4095-1B28-E467E690D681}"/>
                  </a:ext>
                </a:extLst>
              </p:cNvPr>
              <p:cNvPicPr/>
              <p:nvPr/>
            </p:nvPicPr>
            <p:blipFill>
              <a:blip r:embed="rId7"/>
              <a:stretch>
                <a:fillRect/>
              </a:stretch>
            </p:blipFill>
            <p:spPr>
              <a:xfrm>
                <a:off x="2626900" y="3746470"/>
                <a:ext cx="3958560" cy="2829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4" name="Ink 13">
                <a:extLst>
                  <a:ext uri="{FF2B5EF4-FFF2-40B4-BE49-F238E27FC236}">
                    <a16:creationId xmlns:a16="http://schemas.microsoft.com/office/drawing/2014/main" id="{621123EA-616B-63BA-1AC5-BA26BE7032C6}"/>
                  </a:ext>
                </a:extLst>
              </p14:cNvPr>
              <p14:cNvContentPartPr/>
              <p14:nvPr/>
            </p14:nvContentPartPr>
            <p14:xfrm>
              <a:off x="2615380" y="3491590"/>
              <a:ext cx="3992400" cy="102240"/>
            </p14:xfrm>
          </p:contentPart>
        </mc:Choice>
        <mc:Fallback xmlns="">
          <p:pic>
            <p:nvPicPr>
              <p:cNvPr id="14" name="Ink 13">
                <a:extLst>
                  <a:ext uri="{FF2B5EF4-FFF2-40B4-BE49-F238E27FC236}">
                    <a16:creationId xmlns:a16="http://schemas.microsoft.com/office/drawing/2014/main" id="{621123EA-616B-63BA-1AC5-BA26BE7032C6}"/>
                  </a:ext>
                </a:extLst>
              </p:cNvPr>
              <p:cNvPicPr/>
              <p:nvPr/>
            </p:nvPicPr>
            <p:blipFill>
              <a:blip r:embed="rId9"/>
              <a:stretch>
                <a:fillRect/>
              </a:stretch>
            </p:blipFill>
            <p:spPr>
              <a:xfrm>
                <a:off x="2606380" y="3482590"/>
                <a:ext cx="4010040" cy="119880"/>
              </a:xfrm>
              <a:prstGeom prst="rect">
                <a:avLst/>
              </a:prstGeom>
            </p:spPr>
          </p:pic>
        </mc:Fallback>
      </mc:AlternateContent>
    </p:spTree>
    <p:extLst>
      <p:ext uri="{BB962C8B-B14F-4D97-AF65-F5344CB8AC3E}">
        <p14:creationId xmlns:p14="http://schemas.microsoft.com/office/powerpoint/2010/main" val="32978970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9F1B3F-50FF-2ED1-036E-11BDF6871531}"/>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6E934E69-0F49-65F1-997B-AC2C1848C0A7}"/>
              </a:ext>
            </a:extLst>
          </p:cNvPr>
          <p:cNvSpPr/>
          <p:nvPr/>
        </p:nvSpPr>
        <p:spPr>
          <a:xfrm>
            <a:off x="4149476" y="157673"/>
            <a:ext cx="3145348" cy="460767"/>
          </a:xfrm>
          <a:prstGeom prst="rect">
            <a:avLst/>
          </a:prstGeom>
        </p:spPr>
        <p:txBody>
          <a:bodyPr wrap="none">
            <a:spAutoFit/>
          </a:bodyPr>
          <a:lstStyle/>
          <a:p>
            <a:r>
              <a:rPr lang="en-US" sz="2394" b="1" u="sng">
                <a:solidFill>
                  <a:srgbClr val="0066FF"/>
                </a:solidFill>
              </a:rPr>
              <a:t>Pytorch: Sequential NN</a:t>
            </a:r>
          </a:p>
        </p:txBody>
      </p:sp>
      <p:sp>
        <p:nvSpPr>
          <p:cNvPr id="2" name="TextBox 1">
            <a:extLst>
              <a:ext uri="{FF2B5EF4-FFF2-40B4-BE49-F238E27FC236}">
                <a16:creationId xmlns:a16="http://schemas.microsoft.com/office/drawing/2014/main" id="{6A10DEE3-0A19-0EAD-E4A1-24E3D97CCF63}"/>
              </a:ext>
            </a:extLst>
          </p:cNvPr>
          <p:cNvSpPr txBox="1"/>
          <p:nvPr/>
        </p:nvSpPr>
        <p:spPr>
          <a:xfrm>
            <a:off x="241343" y="998972"/>
            <a:ext cx="9421751" cy="337785"/>
          </a:xfrm>
          <a:prstGeom prst="rect">
            <a:avLst/>
          </a:prstGeom>
          <a:noFill/>
        </p:spPr>
        <p:txBody>
          <a:bodyPr wrap="square" rtlCol="0">
            <a:spAutoFit/>
          </a:bodyPr>
          <a:lstStyle/>
          <a:p>
            <a:r>
              <a:rPr lang="en-US" sz="1595"/>
              <a:t>If we have multiple linear layers, or whatever, we can save time by creating a linear layer </a:t>
            </a:r>
            <a:r>
              <a:rPr lang="en-US" sz="1595" i="1"/>
              <a:t>list</a:t>
            </a:r>
            <a:r>
              <a:rPr lang="en-US" sz="1595"/>
              <a:t>.</a:t>
            </a:r>
          </a:p>
        </p:txBody>
      </p:sp>
      <p:sp>
        <p:nvSpPr>
          <p:cNvPr id="19" name="TextBox 18">
            <a:extLst>
              <a:ext uri="{FF2B5EF4-FFF2-40B4-BE49-F238E27FC236}">
                <a16:creationId xmlns:a16="http://schemas.microsoft.com/office/drawing/2014/main" id="{826C4506-11C4-BFBC-980F-CC0D7DBE173A}"/>
              </a:ext>
            </a:extLst>
          </p:cNvPr>
          <p:cNvSpPr txBox="1"/>
          <p:nvPr/>
        </p:nvSpPr>
        <p:spPr>
          <a:xfrm>
            <a:off x="241352" y="2058141"/>
            <a:ext cx="7739551" cy="3774110"/>
          </a:xfrm>
          <a:prstGeom prst="rect">
            <a:avLst/>
          </a:prstGeom>
          <a:noFill/>
        </p:spPr>
        <p:txBody>
          <a:bodyPr wrap="square">
            <a:spAutoFit/>
          </a:bodyPr>
          <a:lstStyle/>
          <a:p>
            <a:r>
              <a:rPr lang="en-US" sz="1595"/>
              <a:t>class model(nn.Module):</a:t>
            </a:r>
          </a:p>
          <a:p>
            <a:r>
              <a:rPr lang="en-US" sz="1595"/>
              <a:t>     def __init__(self, n_in, n_hid, n_out, num_hid_layers = 5):</a:t>
            </a:r>
          </a:p>
          <a:p>
            <a:r>
              <a:rPr lang="en-US" sz="1595"/>
              <a:t>          super().__init__()</a:t>
            </a:r>
          </a:p>
          <a:p>
            <a:r>
              <a:rPr lang="en-US" sz="1398"/>
              <a:t>          </a:t>
            </a:r>
            <a:r>
              <a:rPr lang="en-US" sz="1595"/>
              <a:t> self.linear_in = nn.Linear(in_features = n_in,   out_features = n_hid)</a:t>
            </a:r>
          </a:p>
          <a:p>
            <a:r>
              <a:rPr lang="en-US" sz="1595"/>
              <a:t>          </a:t>
            </a:r>
            <a:r>
              <a:rPr lang="en-US" sz="1595">
                <a:solidFill>
                  <a:srgbClr val="0000FF"/>
                </a:solidFill>
              </a:rPr>
              <a:t>self.linear_hidden = nn.ModuleList()</a:t>
            </a:r>
          </a:p>
          <a:p>
            <a:r>
              <a:rPr lang="en-US" sz="1595"/>
              <a:t>          </a:t>
            </a:r>
            <a:r>
              <a:rPr lang="en-US" sz="1595">
                <a:solidFill>
                  <a:srgbClr val="0000FF"/>
                </a:solidFill>
              </a:rPr>
              <a:t>for k in range(num_hid_layers):</a:t>
            </a:r>
          </a:p>
          <a:p>
            <a:r>
              <a:rPr lang="en-US" sz="1595">
                <a:solidFill>
                  <a:srgbClr val="0000FF"/>
                </a:solidFill>
              </a:rPr>
              <a:t>               self.linear_hidden.append(nn.Linear(in_features = n_hid, out_features = n_hid)</a:t>
            </a:r>
          </a:p>
          <a:p>
            <a:r>
              <a:rPr lang="en-US" sz="1595"/>
              <a:t>          self.linear_out = nn.Linear(in_features = n_hid, out_features = n_out)</a:t>
            </a:r>
          </a:p>
          <a:p>
            <a:r>
              <a:rPr lang="en-US" sz="1595"/>
              <a:t>          self.softplus = nn.Softplus( )</a:t>
            </a:r>
          </a:p>
          <a:p>
            <a:r>
              <a:rPr lang="en-US" sz="1595"/>
              <a:t>     def forward(self, x):</a:t>
            </a:r>
          </a:p>
          <a:p>
            <a:r>
              <a:rPr lang="en-US" sz="1595"/>
              <a:t>          x = self.sofltplus(self.linear_in(x))</a:t>
            </a:r>
          </a:p>
          <a:p>
            <a:r>
              <a:rPr lang="en-US" sz="1595"/>
              <a:t>          </a:t>
            </a:r>
            <a:r>
              <a:rPr lang="en-US" sz="1595">
                <a:solidFill>
                  <a:srgbClr val="0000FF"/>
                </a:solidFill>
              </a:rPr>
              <a:t>for k in range(num_hid_layers):</a:t>
            </a:r>
          </a:p>
          <a:p>
            <a:r>
              <a:rPr lang="en-US" sz="1595">
                <a:solidFill>
                  <a:srgbClr val="0000FF"/>
                </a:solidFill>
              </a:rPr>
              <a:t>               x = self.softplus(self.linear_hid[k](x))</a:t>
            </a:r>
          </a:p>
          <a:p>
            <a:r>
              <a:rPr lang="en-US" sz="1595"/>
              <a:t>           x = self.softplus(self.linear_out(x))</a:t>
            </a:r>
          </a:p>
          <a:p>
            <a:r>
              <a:rPr lang="en-US" sz="1595"/>
              <a:t>          return x</a:t>
            </a:r>
          </a:p>
        </p:txBody>
      </p:sp>
      <p:sp>
        <p:nvSpPr>
          <p:cNvPr id="4" name="TextBox 3">
            <a:extLst>
              <a:ext uri="{FF2B5EF4-FFF2-40B4-BE49-F238E27FC236}">
                <a16:creationId xmlns:a16="http://schemas.microsoft.com/office/drawing/2014/main" id="{A055F756-6787-D9E8-1350-9D4C090C90A1}"/>
              </a:ext>
            </a:extLst>
          </p:cNvPr>
          <p:cNvSpPr txBox="1"/>
          <p:nvPr/>
        </p:nvSpPr>
        <p:spPr>
          <a:xfrm>
            <a:off x="241342" y="1634956"/>
            <a:ext cx="2383064" cy="337785"/>
          </a:xfrm>
          <a:prstGeom prst="rect">
            <a:avLst/>
          </a:prstGeom>
          <a:noFill/>
        </p:spPr>
        <p:txBody>
          <a:bodyPr wrap="square">
            <a:spAutoFit/>
          </a:bodyPr>
          <a:lstStyle/>
          <a:p>
            <a:r>
              <a:rPr lang="en-US" sz="1595" b="1"/>
              <a:t>import torch.nn as nn</a:t>
            </a:r>
          </a:p>
        </p:txBody>
      </p:sp>
      <mc:AlternateContent xmlns:mc="http://schemas.openxmlformats.org/markup-compatibility/2006" xmlns:p14="http://schemas.microsoft.com/office/powerpoint/2010/main">
        <mc:Choice Requires="p14">
          <p:contentPart p14:bwMode="auto" r:id="rId3">
            <p14:nvContentPartPr>
              <p14:cNvPr id="9" name="Ink 8">
                <a:extLst>
                  <a:ext uri="{FF2B5EF4-FFF2-40B4-BE49-F238E27FC236}">
                    <a16:creationId xmlns:a16="http://schemas.microsoft.com/office/drawing/2014/main" id="{ED33AAF3-9C75-6879-06B3-22D2740FC42C}"/>
                  </a:ext>
                </a:extLst>
              </p14:cNvPr>
              <p14:cNvContentPartPr/>
              <p14:nvPr/>
            </p14:nvContentPartPr>
            <p14:xfrm>
              <a:off x="533515" y="4547791"/>
              <a:ext cx="3810801" cy="1045251"/>
            </p14:xfrm>
          </p:contentPart>
        </mc:Choice>
        <mc:Fallback xmlns="">
          <p:pic>
            <p:nvPicPr>
              <p:cNvPr id="9" name="Ink 8">
                <a:extLst>
                  <a:ext uri="{FF2B5EF4-FFF2-40B4-BE49-F238E27FC236}">
                    <a16:creationId xmlns:a16="http://schemas.microsoft.com/office/drawing/2014/main" id="{ED33AAF3-9C75-6879-06B3-22D2740FC42C}"/>
                  </a:ext>
                </a:extLst>
              </p:cNvPr>
              <p:cNvPicPr/>
              <p:nvPr/>
            </p:nvPicPr>
            <p:blipFill>
              <a:blip r:embed="rId4"/>
              <a:stretch>
                <a:fillRect/>
              </a:stretch>
            </p:blipFill>
            <p:spPr>
              <a:xfrm>
                <a:off x="524515" y="4538790"/>
                <a:ext cx="3828442" cy="1062894"/>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5" name="Ink 14">
                <a:extLst>
                  <a:ext uri="{FF2B5EF4-FFF2-40B4-BE49-F238E27FC236}">
                    <a16:creationId xmlns:a16="http://schemas.microsoft.com/office/drawing/2014/main" id="{DC5B5825-2409-4507-9009-1A82815AF5CC}"/>
                  </a:ext>
                </a:extLst>
              </p14:cNvPr>
              <p14:cNvContentPartPr/>
              <p14:nvPr/>
            </p14:nvContentPartPr>
            <p14:xfrm>
              <a:off x="4312721" y="4809908"/>
              <a:ext cx="1316708" cy="154401"/>
            </p14:xfrm>
          </p:contentPart>
        </mc:Choice>
        <mc:Fallback xmlns="">
          <p:pic>
            <p:nvPicPr>
              <p:cNvPr id="15" name="Ink 14">
                <a:extLst>
                  <a:ext uri="{FF2B5EF4-FFF2-40B4-BE49-F238E27FC236}">
                    <a16:creationId xmlns:a16="http://schemas.microsoft.com/office/drawing/2014/main" id="{DC5B5825-2409-4507-9009-1A82815AF5CC}"/>
                  </a:ext>
                </a:extLst>
              </p:cNvPr>
              <p:cNvPicPr/>
              <p:nvPr/>
            </p:nvPicPr>
            <p:blipFill>
              <a:blip r:embed="rId6"/>
              <a:stretch>
                <a:fillRect/>
              </a:stretch>
            </p:blipFill>
            <p:spPr>
              <a:xfrm>
                <a:off x="4303720" y="4800910"/>
                <a:ext cx="1334351" cy="172037"/>
              </a:xfrm>
              <a:prstGeom prst="rect">
                <a:avLst/>
              </a:prstGeom>
            </p:spPr>
          </p:pic>
        </mc:Fallback>
      </mc:AlternateContent>
      <p:sp>
        <p:nvSpPr>
          <p:cNvPr id="16" name="TextBox 15">
            <a:extLst>
              <a:ext uri="{FF2B5EF4-FFF2-40B4-BE49-F238E27FC236}">
                <a16:creationId xmlns:a16="http://schemas.microsoft.com/office/drawing/2014/main" id="{5BFF3C89-CF80-115A-5DE5-A4D560689F4B}"/>
              </a:ext>
            </a:extLst>
          </p:cNvPr>
          <p:cNvSpPr txBox="1"/>
          <p:nvPr/>
        </p:nvSpPr>
        <p:spPr>
          <a:xfrm>
            <a:off x="5832529" y="4621751"/>
            <a:ext cx="5553283" cy="1074140"/>
          </a:xfrm>
          <a:prstGeom prst="rect">
            <a:avLst/>
          </a:prstGeom>
          <a:noFill/>
        </p:spPr>
        <p:txBody>
          <a:bodyPr wrap="square" rtlCol="0">
            <a:spAutoFit/>
          </a:bodyPr>
          <a:lstStyle/>
          <a:p>
            <a:r>
              <a:rPr lang="en-US" sz="1595"/>
              <a:t>Up above, we defined multiple different linear layers.  if we wanted to have instead the same linear layer (with same weights therefore) applied multiple times then we could still use a for loop like this, and loop over the same linear layer each time.</a:t>
            </a:r>
          </a:p>
        </p:txBody>
      </p:sp>
    </p:spTree>
    <p:extLst>
      <p:ext uri="{BB962C8B-B14F-4D97-AF65-F5344CB8AC3E}">
        <p14:creationId xmlns:p14="http://schemas.microsoft.com/office/powerpoint/2010/main" val="12696757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74A8565-4D6E-8ACD-FE59-04425C106170}"/>
              </a:ext>
            </a:extLst>
          </p:cNvPr>
          <p:cNvSpPr txBox="1"/>
          <p:nvPr/>
        </p:nvSpPr>
        <p:spPr>
          <a:xfrm>
            <a:off x="238460" y="903779"/>
            <a:ext cx="4068092" cy="830997"/>
          </a:xfrm>
          <a:prstGeom prst="rect">
            <a:avLst/>
          </a:prstGeom>
          <a:noFill/>
        </p:spPr>
        <p:txBody>
          <a:bodyPr wrap="square" rtlCol="0">
            <a:spAutoFit/>
          </a:bodyPr>
          <a:lstStyle/>
          <a:p>
            <a:r>
              <a:rPr lang="en-US" sz="1600"/>
              <a:t>Just to be clear about the hidden layers and weights and interceps and all, if want to code this regression network here,</a:t>
            </a:r>
          </a:p>
        </p:txBody>
      </p:sp>
      <p:sp>
        <p:nvSpPr>
          <p:cNvPr id="13" name="TextBox 12">
            <a:extLst>
              <a:ext uri="{FF2B5EF4-FFF2-40B4-BE49-F238E27FC236}">
                <a16:creationId xmlns:a16="http://schemas.microsoft.com/office/drawing/2014/main" id="{57112123-B761-2885-C428-DFAEA5A8224D}"/>
              </a:ext>
            </a:extLst>
          </p:cNvPr>
          <p:cNvSpPr txBox="1"/>
          <p:nvPr/>
        </p:nvSpPr>
        <p:spPr>
          <a:xfrm>
            <a:off x="5389111" y="896006"/>
            <a:ext cx="3617237" cy="338554"/>
          </a:xfrm>
          <a:prstGeom prst="rect">
            <a:avLst/>
          </a:prstGeom>
          <a:noFill/>
        </p:spPr>
        <p:txBody>
          <a:bodyPr wrap="square" rtlCol="0">
            <a:spAutoFit/>
          </a:bodyPr>
          <a:lstStyle/>
          <a:p>
            <a:r>
              <a:rPr lang="en-US" sz="1600"/>
              <a:t>Then we’d say, one way or another,</a:t>
            </a:r>
          </a:p>
        </p:txBody>
      </p:sp>
      <p:sp>
        <p:nvSpPr>
          <p:cNvPr id="14" name="TextBox 13">
            <a:extLst>
              <a:ext uri="{FF2B5EF4-FFF2-40B4-BE49-F238E27FC236}">
                <a16:creationId xmlns:a16="http://schemas.microsoft.com/office/drawing/2014/main" id="{B6E9F22F-EBA2-E7FA-4E5B-4EA4DAF056C9}"/>
              </a:ext>
            </a:extLst>
          </p:cNvPr>
          <p:cNvSpPr txBox="1"/>
          <p:nvPr/>
        </p:nvSpPr>
        <p:spPr>
          <a:xfrm>
            <a:off x="5407229" y="1312596"/>
            <a:ext cx="4425029" cy="1754326"/>
          </a:xfrm>
          <a:prstGeom prst="rect">
            <a:avLst/>
          </a:prstGeom>
          <a:noFill/>
        </p:spPr>
        <p:txBody>
          <a:bodyPr wrap="square" rtlCol="0">
            <a:spAutoFit/>
          </a:bodyPr>
          <a:lstStyle/>
          <a:p>
            <a:r>
              <a:rPr lang="en-US"/>
              <a:t>nn.Linear(in_features=3, out_features = 4)</a:t>
            </a:r>
          </a:p>
          <a:p>
            <a:r>
              <a:rPr lang="en-US"/>
              <a:t>nn.Activation_1()</a:t>
            </a:r>
          </a:p>
          <a:p>
            <a:r>
              <a:rPr lang="en-US"/>
              <a:t>nn.Linear(in_features=4, out_features=2)</a:t>
            </a:r>
          </a:p>
          <a:p>
            <a:r>
              <a:rPr lang="en-US"/>
              <a:t>nn.Activation_2()</a:t>
            </a:r>
          </a:p>
          <a:p>
            <a:r>
              <a:rPr lang="en-US"/>
              <a:t>nn.Linear(in_features=2, out_features=1)</a:t>
            </a:r>
          </a:p>
          <a:p>
            <a:r>
              <a:rPr lang="en-US"/>
              <a:t>nn.Activation_3()</a:t>
            </a:r>
            <a:endParaRPr lang="en-US" sz="2000"/>
          </a:p>
        </p:txBody>
      </p:sp>
      <p:sp>
        <p:nvSpPr>
          <p:cNvPr id="16" name="TextBox 15">
            <a:extLst>
              <a:ext uri="{FF2B5EF4-FFF2-40B4-BE49-F238E27FC236}">
                <a16:creationId xmlns:a16="http://schemas.microsoft.com/office/drawing/2014/main" id="{7DC1DF1E-3829-8987-FBD1-F4D3DA793CEE}"/>
              </a:ext>
            </a:extLst>
          </p:cNvPr>
          <p:cNvSpPr txBox="1"/>
          <p:nvPr/>
        </p:nvSpPr>
        <p:spPr>
          <a:xfrm>
            <a:off x="5389111" y="3183267"/>
            <a:ext cx="6064455" cy="1077218"/>
          </a:xfrm>
          <a:prstGeom prst="rect">
            <a:avLst/>
          </a:prstGeom>
          <a:noFill/>
        </p:spPr>
        <p:txBody>
          <a:bodyPr wrap="square" rtlCol="0">
            <a:spAutoFit/>
          </a:bodyPr>
          <a:lstStyle/>
          <a:p>
            <a:r>
              <a:rPr lang="en-US" sz="1600"/>
              <a:t>If you want W</a:t>
            </a:r>
            <a:r>
              <a:rPr lang="en-US" sz="1600" baseline="30000"/>
              <a:t>(3)</a:t>
            </a:r>
            <a:r>
              <a:rPr lang="en-US" sz="1600"/>
              <a:t> and B</a:t>
            </a:r>
            <a:r>
              <a:rPr lang="en-US" sz="1600" baseline="30000"/>
              <a:t>(3)</a:t>
            </a:r>
            <a:r>
              <a:rPr lang="en-US" sz="1600"/>
              <a:t> to just feed right into f, then you wouldn’t put any A_3 activation.  </a:t>
            </a:r>
            <a:r>
              <a:rPr lang="en-US" sz="1600">
                <a:solidFill>
                  <a:srgbClr val="0000FF"/>
                </a:solidFill>
              </a:rPr>
              <a:t>Can access the weights and biases layer by layer.</a:t>
            </a:r>
            <a:r>
              <a:rPr lang="en-US" sz="1600"/>
              <a:t>  Note the only layers with weights and biases are n = 0, 2, 4.  Layers associated with activation functions have no weights, biases.</a:t>
            </a:r>
          </a:p>
        </p:txBody>
      </p:sp>
      <p:graphicFrame>
        <p:nvGraphicFramePr>
          <p:cNvPr id="19" name="Object 18">
            <a:extLst>
              <a:ext uri="{FF2B5EF4-FFF2-40B4-BE49-F238E27FC236}">
                <a16:creationId xmlns:a16="http://schemas.microsoft.com/office/drawing/2014/main" id="{171ABB4E-7184-3DD7-59D8-E01E4428E5D9}"/>
              </a:ext>
            </a:extLst>
          </p:cNvPr>
          <p:cNvGraphicFramePr>
            <a:graphicFrameLocks noChangeAspect="1"/>
          </p:cNvGraphicFramePr>
          <p:nvPr>
            <p:extLst>
              <p:ext uri="{D42A27DB-BD31-4B8C-83A1-F6EECF244321}">
                <p14:modId xmlns:p14="http://schemas.microsoft.com/office/powerpoint/2010/main" val="727463749"/>
              </p:ext>
            </p:extLst>
          </p:nvPr>
        </p:nvGraphicFramePr>
        <p:xfrm>
          <a:off x="8253987" y="4631240"/>
          <a:ext cx="3431447" cy="1940736"/>
        </p:xfrm>
        <a:graphic>
          <a:graphicData uri="http://schemas.openxmlformats.org/presentationml/2006/ole">
            <mc:AlternateContent xmlns:mc="http://schemas.openxmlformats.org/markup-compatibility/2006">
              <mc:Choice xmlns:v="urn:schemas-microsoft-com:vml" Requires="v">
                <p:oleObj name="Equation" r:id="rId3" imgW="3098520" imgH="1752480" progId="Equation.DSMT4">
                  <p:embed/>
                </p:oleObj>
              </mc:Choice>
              <mc:Fallback>
                <p:oleObj name="Equation" r:id="rId3" imgW="3098520" imgH="1752480" progId="Equation.DSMT4">
                  <p:embed/>
                  <p:pic>
                    <p:nvPicPr>
                      <p:cNvPr id="19" name="Object 18">
                        <a:extLst>
                          <a:ext uri="{FF2B5EF4-FFF2-40B4-BE49-F238E27FC236}">
                            <a16:creationId xmlns:a16="http://schemas.microsoft.com/office/drawing/2014/main" id="{171ABB4E-7184-3DD7-59D8-E01E4428E5D9}"/>
                          </a:ext>
                        </a:extLst>
                      </p:cNvPr>
                      <p:cNvPicPr/>
                      <p:nvPr/>
                    </p:nvPicPr>
                    <p:blipFill>
                      <a:blip r:embed="rId4"/>
                      <a:stretch>
                        <a:fillRect/>
                      </a:stretch>
                    </p:blipFill>
                    <p:spPr>
                      <a:xfrm>
                        <a:off x="8253987" y="4631240"/>
                        <a:ext cx="3431447" cy="1940736"/>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12264A9C-D412-79C0-8C8D-321EA7E12499}"/>
              </a:ext>
            </a:extLst>
          </p:cNvPr>
          <p:cNvSpPr txBox="1"/>
          <p:nvPr/>
        </p:nvSpPr>
        <p:spPr>
          <a:xfrm>
            <a:off x="341786" y="5256305"/>
            <a:ext cx="4179552" cy="1384995"/>
          </a:xfrm>
          <a:prstGeom prst="rect">
            <a:avLst/>
          </a:prstGeom>
          <a:noFill/>
          <a:ln w="19050">
            <a:solidFill>
              <a:srgbClr val="0066FF"/>
            </a:solidFill>
          </a:ln>
        </p:spPr>
        <p:txBody>
          <a:bodyPr wrap="square" rtlCol="0">
            <a:spAutoFit/>
          </a:bodyPr>
          <a:lstStyle/>
          <a:p>
            <a:r>
              <a:rPr lang="en-US" sz="1400"/>
              <a:t>And the subscripts on the w’s are read backwards.  w</a:t>
            </a:r>
            <a:r>
              <a:rPr lang="en-US" sz="1400" baseline="-25000"/>
              <a:t>ab</a:t>
            </a:r>
            <a:r>
              <a:rPr lang="en-US" sz="1400"/>
              <a:t> is the weight connecting a</a:t>
            </a:r>
            <a:r>
              <a:rPr lang="en-US" sz="1400" baseline="30000"/>
              <a:t>th</a:t>
            </a:r>
            <a:r>
              <a:rPr lang="en-US" sz="1400"/>
              <a:t> node on the right to b</a:t>
            </a:r>
            <a:r>
              <a:rPr lang="en-US" sz="1400" baseline="30000"/>
              <a:t>th</a:t>
            </a:r>
            <a:r>
              <a:rPr lang="en-US" sz="1400"/>
              <a:t> node on the left.  Since model.coefs_ outputs the transposes of all the matrices, the elements are a little more natural to read, as (w</a:t>
            </a:r>
            <a:r>
              <a:rPr lang="en-US" sz="1400" baseline="30000"/>
              <a:t>T</a:t>
            </a:r>
            <a:r>
              <a:rPr lang="en-US" sz="1400"/>
              <a:t>)</a:t>
            </a:r>
            <a:r>
              <a:rPr lang="en-US" sz="1400" baseline="-25000"/>
              <a:t>ab</a:t>
            </a:r>
            <a:r>
              <a:rPr lang="en-US" sz="1400"/>
              <a:t> is the weight connecting the a</a:t>
            </a:r>
            <a:r>
              <a:rPr lang="en-US" sz="1400" baseline="30000"/>
              <a:t>th</a:t>
            </a:r>
            <a:r>
              <a:rPr lang="en-US" sz="1400"/>
              <a:t> node on the left to the b</a:t>
            </a:r>
            <a:r>
              <a:rPr lang="en-US" sz="1400" baseline="30000"/>
              <a:t>th</a:t>
            </a:r>
            <a:r>
              <a:rPr lang="en-US" sz="1400"/>
              <a:t> node on the right.</a:t>
            </a:r>
            <a:endParaRPr lang="en-US" sz="1600"/>
          </a:p>
        </p:txBody>
      </p:sp>
      <p:graphicFrame>
        <p:nvGraphicFramePr>
          <p:cNvPr id="6" name="Object 5">
            <a:extLst>
              <a:ext uri="{FF2B5EF4-FFF2-40B4-BE49-F238E27FC236}">
                <a16:creationId xmlns:a16="http://schemas.microsoft.com/office/drawing/2014/main" id="{ADA37F77-5AE2-581B-B1EA-5E0CFFECD638}"/>
              </a:ext>
            </a:extLst>
          </p:cNvPr>
          <p:cNvGraphicFramePr>
            <a:graphicFrameLocks noChangeAspect="1"/>
          </p:cNvGraphicFramePr>
          <p:nvPr/>
        </p:nvGraphicFramePr>
        <p:xfrm>
          <a:off x="349250" y="4645025"/>
          <a:ext cx="3846513" cy="400050"/>
        </p:xfrm>
        <a:graphic>
          <a:graphicData uri="http://schemas.openxmlformats.org/presentationml/2006/ole">
            <mc:AlternateContent xmlns:mc="http://schemas.openxmlformats.org/markup-compatibility/2006">
              <mc:Choice xmlns:v="urn:schemas-microsoft-com:vml" Requires="v">
                <p:oleObj name="Equation" r:id="rId5" imgW="3174840" imgH="330120" progId="Equation.DSMT4">
                  <p:embed/>
                </p:oleObj>
              </mc:Choice>
              <mc:Fallback>
                <p:oleObj name="Equation" r:id="rId5" imgW="3174840" imgH="330120" progId="Equation.DSMT4">
                  <p:embed/>
                  <p:pic>
                    <p:nvPicPr>
                      <p:cNvPr id="6" name="Object 5">
                        <a:extLst>
                          <a:ext uri="{FF2B5EF4-FFF2-40B4-BE49-F238E27FC236}">
                            <a16:creationId xmlns:a16="http://schemas.microsoft.com/office/drawing/2014/main" id="{ADA37F77-5AE2-581B-B1EA-5E0CFFECD638}"/>
                          </a:ext>
                        </a:extLst>
                      </p:cNvPr>
                      <p:cNvPicPr/>
                      <p:nvPr/>
                    </p:nvPicPr>
                    <p:blipFill>
                      <a:blip r:embed="rId6"/>
                      <a:stretch>
                        <a:fillRect/>
                      </a:stretch>
                    </p:blipFill>
                    <p:spPr>
                      <a:xfrm>
                        <a:off x="349250" y="4645025"/>
                        <a:ext cx="3846513" cy="400050"/>
                      </a:xfrm>
                      <a:prstGeom prst="rect">
                        <a:avLst/>
                      </a:prstGeom>
                    </p:spPr>
                  </p:pic>
                </p:oleObj>
              </mc:Fallback>
            </mc:AlternateContent>
          </a:graphicData>
        </a:graphic>
      </p:graphicFrame>
      <p:pic>
        <p:nvPicPr>
          <p:cNvPr id="5" name="Picture 4">
            <a:extLst>
              <a:ext uri="{FF2B5EF4-FFF2-40B4-BE49-F238E27FC236}">
                <a16:creationId xmlns:a16="http://schemas.microsoft.com/office/drawing/2014/main" id="{7B0DBBF6-F1F2-8332-C501-1C72583CEA41}"/>
              </a:ext>
            </a:extLst>
          </p:cNvPr>
          <p:cNvPicPr>
            <a:picLocks noChangeAspect="1"/>
          </p:cNvPicPr>
          <p:nvPr/>
        </p:nvPicPr>
        <p:blipFill>
          <a:blip r:embed="rId7"/>
          <a:stretch>
            <a:fillRect/>
          </a:stretch>
        </p:blipFill>
        <p:spPr>
          <a:xfrm>
            <a:off x="341786" y="2081336"/>
            <a:ext cx="4229358" cy="2217129"/>
          </a:xfrm>
          <a:prstGeom prst="rect">
            <a:avLst/>
          </a:prstGeom>
        </p:spPr>
      </p:pic>
      <p:sp>
        <p:nvSpPr>
          <p:cNvPr id="2" name="Rectangle 1">
            <a:extLst>
              <a:ext uri="{FF2B5EF4-FFF2-40B4-BE49-F238E27FC236}">
                <a16:creationId xmlns:a16="http://schemas.microsoft.com/office/drawing/2014/main" id="{DDDD6957-D869-09CA-B957-1B9CE581BF62}"/>
              </a:ext>
            </a:extLst>
          </p:cNvPr>
          <p:cNvSpPr/>
          <p:nvPr/>
        </p:nvSpPr>
        <p:spPr>
          <a:xfrm>
            <a:off x="4144407" y="149178"/>
            <a:ext cx="3151697" cy="461665"/>
          </a:xfrm>
          <a:prstGeom prst="rect">
            <a:avLst/>
          </a:prstGeom>
        </p:spPr>
        <p:txBody>
          <a:bodyPr wrap="none">
            <a:spAutoFit/>
          </a:bodyPr>
          <a:lstStyle/>
          <a:p>
            <a:r>
              <a:rPr lang="en-US" sz="2400" b="1" u="sng">
                <a:solidFill>
                  <a:srgbClr val="0066FF"/>
                </a:solidFill>
              </a:rPr>
              <a:t>Pytorch: Sequential NN</a:t>
            </a:r>
          </a:p>
        </p:txBody>
      </p:sp>
      <p:sp>
        <p:nvSpPr>
          <p:cNvPr id="7" name="TextBox 6">
            <a:extLst>
              <a:ext uri="{FF2B5EF4-FFF2-40B4-BE49-F238E27FC236}">
                <a16:creationId xmlns:a16="http://schemas.microsoft.com/office/drawing/2014/main" id="{9D855227-77EF-005C-39AF-3AA57F7281AD}"/>
              </a:ext>
            </a:extLst>
          </p:cNvPr>
          <p:cNvSpPr txBox="1"/>
          <p:nvPr/>
        </p:nvSpPr>
        <p:spPr>
          <a:xfrm>
            <a:off x="5499331" y="4959183"/>
            <a:ext cx="2429081" cy="1477328"/>
          </a:xfrm>
          <a:prstGeom prst="rect">
            <a:avLst/>
          </a:prstGeom>
          <a:noFill/>
        </p:spPr>
        <p:txBody>
          <a:bodyPr wrap="square" rtlCol="0">
            <a:spAutoFit/>
          </a:bodyPr>
          <a:lstStyle/>
          <a:p>
            <a:r>
              <a:rPr lang="en-US"/>
              <a:t>model.weight[n] or  layer_n.weight = [W</a:t>
            </a:r>
            <a:r>
              <a:rPr lang="en-US" baseline="30000"/>
              <a:t>(n)</a:t>
            </a:r>
            <a:r>
              <a:rPr lang="en-US"/>
              <a:t>]</a:t>
            </a:r>
            <a:r>
              <a:rPr lang="en-US" baseline="30000"/>
              <a:t>T</a:t>
            </a:r>
            <a:r>
              <a:rPr lang="en-US"/>
              <a:t> </a:t>
            </a:r>
          </a:p>
          <a:p>
            <a:endParaRPr lang="en-US"/>
          </a:p>
          <a:p>
            <a:r>
              <a:rPr lang="en-US"/>
              <a:t>model.bias[n] or</a:t>
            </a:r>
          </a:p>
          <a:p>
            <a:r>
              <a:rPr lang="en-US"/>
              <a:t>layer_n.bias = B</a:t>
            </a:r>
            <a:r>
              <a:rPr lang="en-US" baseline="30000"/>
              <a:t>(n)</a:t>
            </a:r>
            <a:r>
              <a:rPr lang="en-US"/>
              <a:t> </a:t>
            </a:r>
          </a:p>
        </p:txBody>
      </p:sp>
    </p:spTree>
    <p:extLst>
      <p:ext uri="{BB962C8B-B14F-4D97-AF65-F5344CB8AC3E}">
        <p14:creationId xmlns:p14="http://schemas.microsoft.com/office/powerpoint/2010/main" val="6396553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57112123-B761-2885-C428-DFAEA5A8224D}"/>
              </a:ext>
            </a:extLst>
          </p:cNvPr>
          <p:cNvSpPr txBox="1"/>
          <p:nvPr/>
        </p:nvSpPr>
        <p:spPr>
          <a:xfrm>
            <a:off x="5675929" y="983108"/>
            <a:ext cx="3448405" cy="338554"/>
          </a:xfrm>
          <a:prstGeom prst="rect">
            <a:avLst/>
          </a:prstGeom>
          <a:noFill/>
        </p:spPr>
        <p:txBody>
          <a:bodyPr wrap="square" rtlCol="0">
            <a:spAutoFit/>
          </a:bodyPr>
          <a:lstStyle/>
          <a:p>
            <a:r>
              <a:rPr lang="en-US" sz="1600"/>
              <a:t>Then we’d say, one way or another,</a:t>
            </a:r>
          </a:p>
        </p:txBody>
      </p:sp>
      <p:sp>
        <p:nvSpPr>
          <p:cNvPr id="16" name="TextBox 15">
            <a:extLst>
              <a:ext uri="{FF2B5EF4-FFF2-40B4-BE49-F238E27FC236}">
                <a16:creationId xmlns:a16="http://schemas.microsoft.com/office/drawing/2014/main" id="{7DC1DF1E-3829-8987-FBD1-F4D3DA793CEE}"/>
              </a:ext>
            </a:extLst>
          </p:cNvPr>
          <p:cNvSpPr txBox="1"/>
          <p:nvPr/>
        </p:nvSpPr>
        <p:spPr>
          <a:xfrm>
            <a:off x="307262" y="4328414"/>
            <a:ext cx="1836170" cy="338554"/>
          </a:xfrm>
          <a:prstGeom prst="rect">
            <a:avLst/>
          </a:prstGeom>
          <a:noFill/>
        </p:spPr>
        <p:txBody>
          <a:bodyPr wrap="square" rtlCol="0">
            <a:spAutoFit/>
          </a:bodyPr>
          <a:lstStyle/>
          <a:p>
            <a:r>
              <a:rPr lang="en-US" sz="1600"/>
              <a:t>Model ouput is: </a:t>
            </a:r>
          </a:p>
        </p:txBody>
      </p:sp>
      <p:sp>
        <p:nvSpPr>
          <p:cNvPr id="9" name="TextBox 8">
            <a:extLst>
              <a:ext uri="{FF2B5EF4-FFF2-40B4-BE49-F238E27FC236}">
                <a16:creationId xmlns:a16="http://schemas.microsoft.com/office/drawing/2014/main" id="{F0F41AC6-938C-4016-B524-C6D4F7DDF4E4}"/>
              </a:ext>
            </a:extLst>
          </p:cNvPr>
          <p:cNvSpPr txBox="1"/>
          <p:nvPr/>
        </p:nvSpPr>
        <p:spPr>
          <a:xfrm>
            <a:off x="307261" y="1029275"/>
            <a:ext cx="4533485" cy="584775"/>
          </a:xfrm>
          <a:prstGeom prst="rect">
            <a:avLst/>
          </a:prstGeom>
          <a:noFill/>
        </p:spPr>
        <p:txBody>
          <a:bodyPr wrap="square" rtlCol="0">
            <a:spAutoFit/>
          </a:bodyPr>
          <a:lstStyle/>
          <a:p>
            <a:r>
              <a:rPr lang="en-US" sz="1600"/>
              <a:t>So say we wanted to code this binary classification network,</a:t>
            </a:r>
          </a:p>
        </p:txBody>
      </p:sp>
      <p:sp>
        <p:nvSpPr>
          <p:cNvPr id="25" name="TextBox 24">
            <a:extLst>
              <a:ext uri="{FF2B5EF4-FFF2-40B4-BE49-F238E27FC236}">
                <a16:creationId xmlns:a16="http://schemas.microsoft.com/office/drawing/2014/main" id="{E1C3D3B4-840C-A7DF-151C-DC34A2D49C4C}"/>
              </a:ext>
            </a:extLst>
          </p:cNvPr>
          <p:cNvSpPr txBox="1"/>
          <p:nvPr/>
        </p:nvSpPr>
        <p:spPr>
          <a:xfrm>
            <a:off x="5647606" y="3245392"/>
            <a:ext cx="6014626" cy="830997"/>
          </a:xfrm>
          <a:prstGeom prst="rect">
            <a:avLst/>
          </a:prstGeom>
          <a:noFill/>
        </p:spPr>
        <p:txBody>
          <a:bodyPr wrap="square">
            <a:spAutoFit/>
          </a:bodyPr>
          <a:lstStyle/>
          <a:p>
            <a:r>
              <a:rPr lang="en-US" sz="1600"/>
              <a:t>Can access the weights and biases layer by layer.  Note the only layers with weights and biases are n = 0, 2, 4.  Layers associated with activation functions have no weights, biases.</a:t>
            </a:r>
          </a:p>
        </p:txBody>
      </p:sp>
      <p:pic>
        <p:nvPicPr>
          <p:cNvPr id="26" name="Picture 25">
            <a:extLst>
              <a:ext uri="{FF2B5EF4-FFF2-40B4-BE49-F238E27FC236}">
                <a16:creationId xmlns:a16="http://schemas.microsoft.com/office/drawing/2014/main" id="{366E2DA6-E316-1A2C-682B-EDFBA944BFE4}"/>
              </a:ext>
            </a:extLst>
          </p:cNvPr>
          <p:cNvPicPr>
            <a:picLocks noChangeAspect="1"/>
          </p:cNvPicPr>
          <p:nvPr/>
        </p:nvPicPr>
        <p:blipFill>
          <a:blip r:embed="rId3"/>
          <a:stretch>
            <a:fillRect/>
          </a:stretch>
        </p:blipFill>
        <p:spPr>
          <a:xfrm>
            <a:off x="385917" y="1774266"/>
            <a:ext cx="4454829" cy="2302123"/>
          </a:xfrm>
          <a:prstGeom prst="rect">
            <a:avLst/>
          </a:prstGeom>
        </p:spPr>
      </p:pic>
      <p:graphicFrame>
        <p:nvGraphicFramePr>
          <p:cNvPr id="28" name="Object 27">
            <a:extLst>
              <a:ext uri="{FF2B5EF4-FFF2-40B4-BE49-F238E27FC236}">
                <a16:creationId xmlns:a16="http://schemas.microsoft.com/office/drawing/2014/main" id="{BE03E7F7-C244-22CB-9183-30DD8AB302DE}"/>
              </a:ext>
            </a:extLst>
          </p:cNvPr>
          <p:cNvGraphicFramePr>
            <a:graphicFrameLocks noChangeAspect="1"/>
          </p:cNvGraphicFramePr>
          <p:nvPr/>
        </p:nvGraphicFramePr>
        <p:xfrm>
          <a:off x="288925" y="4832350"/>
          <a:ext cx="4252913" cy="431800"/>
        </p:xfrm>
        <a:graphic>
          <a:graphicData uri="http://schemas.openxmlformats.org/presentationml/2006/ole">
            <mc:AlternateContent xmlns:mc="http://schemas.openxmlformats.org/markup-compatibility/2006">
              <mc:Choice xmlns:v="urn:schemas-microsoft-com:vml" Requires="v">
                <p:oleObj name="Equation" r:id="rId4" imgW="3251160" imgH="330120" progId="Equation.DSMT4">
                  <p:embed/>
                </p:oleObj>
              </mc:Choice>
              <mc:Fallback>
                <p:oleObj name="Equation" r:id="rId4" imgW="3251160" imgH="330120" progId="Equation.DSMT4">
                  <p:embed/>
                  <p:pic>
                    <p:nvPicPr>
                      <p:cNvPr id="28" name="Object 27">
                        <a:extLst>
                          <a:ext uri="{FF2B5EF4-FFF2-40B4-BE49-F238E27FC236}">
                            <a16:creationId xmlns:a16="http://schemas.microsoft.com/office/drawing/2014/main" id="{BE03E7F7-C244-22CB-9183-30DD8AB302DE}"/>
                          </a:ext>
                        </a:extLst>
                      </p:cNvPr>
                      <p:cNvPicPr/>
                      <p:nvPr/>
                    </p:nvPicPr>
                    <p:blipFill>
                      <a:blip r:embed="rId5"/>
                      <a:stretch>
                        <a:fillRect/>
                      </a:stretch>
                    </p:blipFill>
                    <p:spPr>
                      <a:xfrm>
                        <a:off x="288925" y="4832350"/>
                        <a:ext cx="4252913" cy="431800"/>
                      </a:xfrm>
                      <a:prstGeom prst="rect">
                        <a:avLst/>
                      </a:prstGeom>
                    </p:spPr>
                  </p:pic>
                </p:oleObj>
              </mc:Fallback>
            </mc:AlternateContent>
          </a:graphicData>
        </a:graphic>
      </p:graphicFrame>
      <p:graphicFrame>
        <p:nvGraphicFramePr>
          <p:cNvPr id="30" name="Object 29">
            <a:extLst>
              <a:ext uri="{FF2B5EF4-FFF2-40B4-BE49-F238E27FC236}">
                <a16:creationId xmlns:a16="http://schemas.microsoft.com/office/drawing/2014/main" id="{D57BABF5-CC8F-E754-E418-7AF7FBD24E9C}"/>
              </a:ext>
            </a:extLst>
          </p:cNvPr>
          <p:cNvGraphicFramePr>
            <a:graphicFrameLocks noChangeAspect="1"/>
          </p:cNvGraphicFramePr>
          <p:nvPr>
            <p:extLst>
              <p:ext uri="{D42A27DB-BD31-4B8C-83A1-F6EECF244321}">
                <p14:modId xmlns:p14="http://schemas.microsoft.com/office/powerpoint/2010/main" val="2840125132"/>
              </p:ext>
            </p:extLst>
          </p:nvPr>
        </p:nvGraphicFramePr>
        <p:xfrm>
          <a:off x="8250440" y="4529195"/>
          <a:ext cx="3440113" cy="1946275"/>
        </p:xfrm>
        <a:graphic>
          <a:graphicData uri="http://schemas.openxmlformats.org/presentationml/2006/ole">
            <mc:AlternateContent xmlns:mc="http://schemas.openxmlformats.org/markup-compatibility/2006">
              <mc:Choice xmlns:v="urn:schemas-microsoft-com:vml" Requires="v">
                <p:oleObj name="Equation" r:id="rId6" imgW="3098520" imgH="1752480" progId="Equation.DSMT4">
                  <p:embed/>
                </p:oleObj>
              </mc:Choice>
              <mc:Fallback>
                <p:oleObj name="Equation" r:id="rId6" imgW="3098520" imgH="1752480" progId="Equation.DSMT4">
                  <p:embed/>
                  <p:pic>
                    <p:nvPicPr>
                      <p:cNvPr id="30" name="Object 29">
                        <a:extLst>
                          <a:ext uri="{FF2B5EF4-FFF2-40B4-BE49-F238E27FC236}">
                            <a16:creationId xmlns:a16="http://schemas.microsoft.com/office/drawing/2014/main" id="{D57BABF5-CC8F-E754-E418-7AF7FBD24E9C}"/>
                          </a:ext>
                        </a:extLst>
                      </p:cNvPr>
                      <p:cNvPicPr/>
                      <p:nvPr/>
                    </p:nvPicPr>
                    <p:blipFill>
                      <a:blip r:embed="rId7"/>
                      <a:stretch>
                        <a:fillRect/>
                      </a:stretch>
                    </p:blipFill>
                    <p:spPr>
                      <a:xfrm>
                        <a:off x="8250440" y="4529195"/>
                        <a:ext cx="3440113" cy="1946275"/>
                      </a:xfrm>
                      <a:prstGeom prst="rect">
                        <a:avLst/>
                      </a:prstGeom>
                    </p:spPr>
                  </p:pic>
                </p:oleObj>
              </mc:Fallback>
            </mc:AlternateContent>
          </a:graphicData>
        </a:graphic>
      </p:graphicFrame>
      <p:sp>
        <p:nvSpPr>
          <p:cNvPr id="2" name="Rectangle 1">
            <a:extLst>
              <a:ext uri="{FF2B5EF4-FFF2-40B4-BE49-F238E27FC236}">
                <a16:creationId xmlns:a16="http://schemas.microsoft.com/office/drawing/2014/main" id="{6630BE5F-8B79-B057-092B-5B6464DAC808}"/>
              </a:ext>
            </a:extLst>
          </p:cNvPr>
          <p:cNvSpPr/>
          <p:nvPr/>
        </p:nvSpPr>
        <p:spPr>
          <a:xfrm>
            <a:off x="4144407" y="149178"/>
            <a:ext cx="3151697" cy="461665"/>
          </a:xfrm>
          <a:prstGeom prst="rect">
            <a:avLst/>
          </a:prstGeom>
        </p:spPr>
        <p:txBody>
          <a:bodyPr wrap="none">
            <a:spAutoFit/>
          </a:bodyPr>
          <a:lstStyle/>
          <a:p>
            <a:r>
              <a:rPr lang="en-US" sz="2400" b="1" u="sng">
                <a:solidFill>
                  <a:srgbClr val="0066FF"/>
                </a:solidFill>
              </a:rPr>
              <a:t>Pytorch: Sequential NN</a:t>
            </a:r>
          </a:p>
        </p:txBody>
      </p:sp>
      <p:sp>
        <p:nvSpPr>
          <p:cNvPr id="3" name="TextBox 2">
            <a:extLst>
              <a:ext uri="{FF2B5EF4-FFF2-40B4-BE49-F238E27FC236}">
                <a16:creationId xmlns:a16="http://schemas.microsoft.com/office/drawing/2014/main" id="{D9F8F0B7-4FB3-F41D-F15A-9C3064F0696B}"/>
              </a:ext>
            </a:extLst>
          </p:cNvPr>
          <p:cNvSpPr txBox="1"/>
          <p:nvPr/>
        </p:nvSpPr>
        <p:spPr>
          <a:xfrm>
            <a:off x="5675927" y="1355667"/>
            <a:ext cx="5591839" cy="1754326"/>
          </a:xfrm>
          <a:prstGeom prst="rect">
            <a:avLst/>
          </a:prstGeom>
          <a:noFill/>
        </p:spPr>
        <p:txBody>
          <a:bodyPr wrap="square" rtlCol="0">
            <a:spAutoFit/>
          </a:bodyPr>
          <a:lstStyle/>
          <a:p>
            <a:r>
              <a:rPr lang="en-US"/>
              <a:t>nn.Linear(nn.add(in_features=3, out_features = 4)</a:t>
            </a:r>
          </a:p>
          <a:p>
            <a:r>
              <a:rPr lang="en-US"/>
              <a:t>nn.Activation()</a:t>
            </a:r>
          </a:p>
          <a:p>
            <a:r>
              <a:rPr lang="en-US"/>
              <a:t>nn.Linear(in_features=4, out_features=2)</a:t>
            </a:r>
          </a:p>
          <a:p>
            <a:r>
              <a:rPr lang="en-US"/>
              <a:t>nn.Activation()</a:t>
            </a:r>
          </a:p>
          <a:p>
            <a:r>
              <a:rPr lang="en-US"/>
              <a:t>nn.Linear(in_features=2, out_features=1)</a:t>
            </a:r>
          </a:p>
          <a:p>
            <a:r>
              <a:rPr lang="en-US"/>
              <a:t>nn.Sigmoid()</a:t>
            </a:r>
            <a:endParaRPr lang="en-US" sz="2000"/>
          </a:p>
        </p:txBody>
      </p:sp>
      <p:sp>
        <p:nvSpPr>
          <p:cNvPr id="5" name="TextBox 4">
            <a:extLst>
              <a:ext uri="{FF2B5EF4-FFF2-40B4-BE49-F238E27FC236}">
                <a16:creationId xmlns:a16="http://schemas.microsoft.com/office/drawing/2014/main" id="{BB4DFC60-EB40-E2E0-1A4C-4194214DD52F}"/>
              </a:ext>
            </a:extLst>
          </p:cNvPr>
          <p:cNvSpPr txBox="1"/>
          <p:nvPr/>
        </p:nvSpPr>
        <p:spPr>
          <a:xfrm>
            <a:off x="5675927" y="4763669"/>
            <a:ext cx="2429081" cy="1477328"/>
          </a:xfrm>
          <a:prstGeom prst="rect">
            <a:avLst/>
          </a:prstGeom>
          <a:noFill/>
        </p:spPr>
        <p:txBody>
          <a:bodyPr wrap="square" rtlCol="0">
            <a:spAutoFit/>
          </a:bodyPr>
          <a:lstStyle/>
          <a:p>
            <a:r>
              <a:rPr lang="en-US"/>
              <a:t>model.weight[n] or  layer_n.weight = [W</a:t>
            </a:r>
            <a:r>
              <a:rPr lang="en-US" baseline="30000"/>
              <a:t>(n)</a:t>
            </a:r>
            <a:r>
              <a:rPr lang="en-US"/>
              <a:t>]</a:t>
            </a:r>
            <a:r>
              <a:rPr lang="en-US" baseline="30000"/>
              <a:t>T</a:t>
            </a:r>
            <a:r>
              <a:rPr lang="en-US"/>
              <a:t> </a:t>
            </a:r>
          </a:p>
          <a:p>
            <a:endParaRPr lang="en-US"/>
          </a:p>
          <a:p>
            <a:r>
              <a:rPr lang="en-US"/>
              <a:t>model.bias[n] or</a:t>
            </a:r>
          </a:p>
          <a:p>
            <a:r>
              <a:rPr lang="en-US"/>
              <a:t>layer_n.bias = B</a:t>
            </a:r>
            <a:r>
              <a:rPr lang="en-US" baseline="30000"/>
              <a:t>(n)</a:t>
            </a:r>
            <a:r>
              <a:rPr lang="en-US"/>
              <a:t> </a:t>
            </a:r>
          </a:p>
        </p:txBody>
      </p:sp>
    </p:spTree>
    <p:extLst>
      <p:ext uri="{BB962C8B-B14F-4D97-AF65-F5344CB8AC3E}">
        <p14:creationId xmlns:p14="http://schemas.microsoft.com/office/powerpoint/2010/main" val="33858854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57112123-B761-2885-C428-DFAEA5A8224D}"/>
              </a:ext>
            </a:extLst>
          </p:cNvPr>
          <p:cNvSpPr txBox="1"/>
          <p:nvPr/>
        </p:nvSpPr>
        <p:spPr>
          <a:xfrm>
            <a:off x="5788354" y="1029275"/>
            <a:ext cx="3475550" cy="338554"/>
          </a:xfrm>
          <a:prstGeom prst="rect">
            <a:avLst/>
          </a:prstGeom>
          <a:noFill/>
        </p:spPr>
        <p:txBody>
          <a:bodyPr wrap="square" rtlCol="0">
            <a:spAutoFit/>
          </a:bodyPr>
          <a:lstStyle/>
          <a:p>
            <a:r>
              <a:rPr lang="en-US" sz="1600"/>
              <a:t>Then we’d say, one way or another</a:t>
            </a:r>
          </a:p>
        </p:txBody>
      </p:sp>
      <p:sp>
        <p:nvSpPr>
          <p:cNvPr id="16" name="TextBox 15">
            <a:extLst>
              <a:ext uri="{FF2B5EF4-FFF2-40B4-BE49-F238E27FC236}">
                <a16:creationId xmlns:a16="http://schemas.microsoft.com/office/drawing/2014/main" id="{7DC1DF1E-3829-8987-FBD1-F4D3DA793CEE}"/>
              </a:ext>
            </a:extLst>
          </p:cNvPr>
          <p:cNvSpPr txBox="1"/>
          <p:nvPr/>
        </p:nvSpPr>
        <p:spPr>
          <a:xfrm>
            <a:off x="307261" y="4367812"/>
            <a:ext cx="1605504" cy="338554"/>
          </a:xfrm>
          <a:prstGeom prst="rect">
            <a:avLst/>
          </a:prstGeom>
          <a:noFill/>
        </p:spPr>
        <p:txBody>
          <a:bodyPr wrap="square" rtlCol="0">
            <a:spAutoFit/>
          </a:bodyPr>
          <a:lstStyle/>
          <a:p>
            <a:r>
              <a:rPr lang="en-US" sz="1600"/>
              <a:t>Model ouput is: </a:t>
            </a:r>
          </a:p>
        </p:txBody>
      </p:sp>
      <p:sp>
        <p:nvSpPr>
          <p:cNvPr id="9" name="TextBox 8">
            <a:extLst>
              <a:ext uri="{FF2B5EF4-FFF2-40B4-BE49-F238E27FC236}">
                <a16:creationId xmlns:a16="http://schemas.microsoft.com/office/drawing/2014/main" id="{F0F41AC6-938C-4016-B524-C6D4F7DDF4E4}"/>
              </a:ext>
            </a:extLst>
          </p:cNvPr>
          <p:cNvSpPr txBox="1"/>
          <p:nvPr/>
        </p:nvSpPr>
        <p:spPr>
          <a:xfrm>
            <a:off x="307261" y="1029275"/>
            <a:ext cx="4533485" cy="584775"/>
          </a:xfrm>
          <a:prstGeom prst="rect">
            <a:avLst/>
          </a:prstGeom>
          <a:noFill/>
        </p:spPr>
        <p:txBody>
          <a:bodyPr wrap="square" rtlCol="0">
            <a:spAutoFit/>
          </a:bodyPr>
          <a:lstStyle/>
          <a:p>
            <a:r>
              <a:rPr lang="en-US" sz="1600"/>
              <a:t>So say we wanted to code this ternary classification network,</a:t>
            </a:r>
          </a:p>
        </p:txBody>
      </p:sp>
      <p:graphicFrame>
        <p:nvGraphicFramePr>
          <p:cNvPr id="23" name="Object 22">
            <a:extLst>
              <a:ext uri="{FF2B5EF4-FFF2-40B4-BE49-F238E27FC236}">
                <a16:creationId xmlns:a16="http://schemas.microsoft.com/office/drawing/2014/main" id="{E3724ED6-54B7-F77E-039F-6050C54EAB76}"/>
              </a:ext>
            </a:extLst>
          </p:cNvPr>
          <p:cNvGraphicFramePr>
            <a:graphicFrameLocks noChangeAspect="1"/>
          </p:cNvGraphicFramePr>
          <p:nvPr/>
        </p:nvGraphicFramePr>
        <p:xfrm>
          <a:off x="354271" y="4892009"/>
          <a:ext cx="4286250" cy="431800"/>
        </p:xfrm>
        <a:graphic>
          <a:graphicData uri="http://schemas.openxmlformats.org/presentationml/2006/ole">
            <mc:AlternateContent xmlns:mc="http://schemas.openxmlformats.org/markup-compatibility/2006">
              <mc:Choice xmlns:v="urn:schemas-microsoft-com:vml" Requires="v">
                <p:oleObj name="Equation" r:id="rId3" imgW="3276360" imgH="330120" progId="Equation.DSMT4">
                  <p:embed/>
                </p:oleObj>
              </mc:Choice>
              <mc:Fallback>
                <p:oleObj name="Equation" r:id="rId3" imgW="3276360" imgH="330120" progId="Equation.DSMT4">
                  <p:embed/>
                  <p:pic>
                    <p:nvPicPr>
                      <p:cNvPr id="23" name="Object 22">
                        <a:extLst>
                          <a:ext uri="{FF2B5EF4-FFF2-40B4-BE49-F238E27FC236}">
                            <a16:creationId xmlns:a16="http://schemas.microsoft.com/office/drawing/2014/main" id="{E3724ED6-54B7-F77E-039F-6050C54EAB76}"/>
                          </a:ext>
                        </a:extLst>
                      </p:cNvPr>
                      <p:cNvPicPr/>
                      <p:nvPr/>
                    </p:nvPicPr>
                    <p:blipFill>
                      <a:blip r:embed="rId4"/>
                      <a:stretch>
                        <a:fillRect/>
                      </a:stretch>
                    </p:blipFill>
                    <p:spPr>
                      <a:xfrm>
                        <a:off x="354271" y="4892009"/>
                        <a:ext cx="4286250" cy="431800"/>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950B7AE4-CE44-98D2-0043-6FF115EE28D8}"/>
              </a:ext>
            </a:extLst>
          </p:cNvPr>
          <p:cNvGraphicFramePr>
            <a:graphicFrameLocks noChangeAspect="1"/>
          </p:cNvGraphicFramePr>
          <p:nvPr>
            <p:extLst>
              <p:ext uri="{D42A27DB-BD31-4B8C-83A1-F6EECF244321}">
                <p14:modId xmlns:p14="http://schemas.microsoft.com/office/powerpoint/2010/main" val="4139711619"/>
              </p:ext>
            </p:extLst>
          </p:nvPr>
        </p:nvGraphicFramePr>
        <p:xfrm>
          <a:off x="8524515" y="4468813"/>
          <a:ext cx="3047741" cy="2172593"/>
        </p:xfrm>
        <a:graphic>
          <a:graphicData uri="http://schemas.openxmlformats.org/presentationml/2006/ole">
            <mc:AlternateContent xmlns:mc="http://schemas.openxmlformats.org/markup-compatibility/2006">
              <mc:Choice xmlns:v="urn:schemas-microsoft-com:vml" Requires="v">
                <p:oleObj name="Equation" r:id="rId5" imgW="3098520" imgH="2209680" progId="Equation.DSMT4">
                  <p:embed/>
                </p:oleObj>
              </mc:Choice>
              <mc:Fallback>
                <p:oleObj name="Equation" r:id="rId5" imgW="3098520" imgH="2209680" progId="Equation.DSMT4">
                  <p:embed/>
                  <p:pic>
                    <p:nvPicPr>
                      <p:cNvPr id="4" name="Object 3">
                        <a:extLst>
                          <a:ext uri="{FF2B5EF4-FFF2-40B4-BE49-F238E27FC236}">
                            <a16:creationId xmlns:a16="http://schemas.microsoft.com/office/drawing/2014/main" id="{950B7AE4-CE44-98D2-0043-6FF115EE28D8}"/>
                          </a:ext>
                        </a:extLst>
                      </p:cNvPr>
                      <p:cNvPicPr/>
                      <p:nvPr/>
                    </p:nvPicPr>
                    <p:blipFill>
                      <a:blip r:embed="rId6"/>
                      <a:stretch>
                        <a:fillRect/>
                      </a:stretch>
                    </p:blipFill>
                    <p:spPr>
                      <a:xfrm>
                        <a:off x="8524515" y="4468813"/>
                        <a:ext cx="3047741" cy="2172593"/>
                      </a:xfrm>
                      <a:prstGeom prst="rect">
                        <a:avLst/>
                      </a:prstGeom>
                    </p:spPr>
                  </p:pic>
                </p:oleObj>
              </mc:Fallback>
            </mc:AlternateContent>
          </a:graphicData>
        </a:graphic>
      </p:graphicFrame>
      <p:pic>
        <p:nvPicPr>
          <p:cNvPr id="5" name="Picture 4">
            <a:extLst>
              <a:ext uri="{FF2B5EF4-FFF2-40B4-BE49-F238E27FC236}">
                <a16:creationId xmlns:a16="http://schemas.microsoft.com/office/drawing/2014/main" id="{2B977D41-CF28-E05E-3040-FB2B3B702300}"/>
              </a:ext>
            </a:extLst>
          </p:cNvPr>
          <p:cNvPicPr>
            <a:picLocks noChangeAspect="1"/>
          </p:cNvPicPr>
          <p:nvPr/>
        </p:nvPicPr>
        <p:blipFill>
          <a:blip r:embed="rId7"/>
          <a:stretch>
            <a:fillRect/>
          </a:stretch>
        </p:blipFill>
        <p:spPr>
          <a:xfrm>
            <a:off x="354271" y="1886908"/>
            <a:ext cx="4317973" cy="2169701"/>
          </a:xfrm>
          <a:prstGeom prst="rect">
            <a:avLst/>
          </a:prstGeom>
        </p:spPr>
      </p:pic>
      <p:sp>
        <p:nvSpPr>
          <p:cNvPr id="2" name="Rectangle 1">
            <a:extLst>
              <a:ext uri="{FF2B5EF4-FFF2-40B4-BE49-F238E27FC236}">
                <a16:creationId xmlns:a16="http://schemas.microsoft.com/office/drawing/2014/main" id="{D2A77912-BF61-1BC2-E6B0-6A7D8D628000}"/>
              </a:ext>
            </a:extLst>
          </p:cNvPr>
          <p:cNvSpPr/>
          <p:nvPr/>
        </p:nvSpPr>
        <p:spPr>
          <a:xfrm>
            <a:off x="4144407" y="149178"/>
            <a:ext cx="3151697" cy="461665"/>
          </a:xfrm>
          <a:prstGeom prst="rect">
            <a:avLst/>
          </a:prstGeom>
        </p:spPr>
        <p:txBody>
          <a:bodyPr wrap="none">
            <a:spAutoFit/>
          </a:bodyPr>
          <a:lstStyle/>
          <a:p>
            <a:r>
              <a:rPr lang="en-US" sz="2400" b="1" u="sng">
                <a:solidFill>
                  <a:srgbClr val="0066FF"/>
                </a:solidFill>
              </a:rPr>
              <a:t>Pytorch: Sequential NN</a:t>
            </a:r>
          </a:p>
        </p:txBody>
      </p:sp>
      <p:sp>
        <p:nvSpPr>
          <p:cNvPr id="6" name="TextBox 5">
            <a:extLst>
              <a:ext uri="{FF2B5EF4-FFF2-40B4-BE49-F238E27FC236}">
                <a16:creationId xmlns:a16="http://schemas.microsoft.com/office/drawing/2014/main" id="{925F029F-F54E-DADB-9ACE-44E9FAC4D14C}"/>
              </a:ext>
            </a:extLst>
          </p:cNvPr>
          <p:cNvSpPr txBox="1"/>
          <p:nvPr/>
        </p:nvSpPr>
        <p:spPr>
          <a:xfrm>
            <a:off x="5783283" y="1468094"/>
            <a:ext cx="5464819" cy="1754326"/>
          </a:xfrm>
          <a:prstGeom prst="rect">
            <a:avLst/>
          </a:prstGeom>
          <a:noFill/>
        </p:spPr>
        <p:txBody>
          <a:bodyPr wrap="square" rtlCol="0">
            <a:spAutoFit/>
          </a:bodyPr>
          <a:lstStyle/>
          <a:p>
            <a:r>
              <a:rPr lang="en-US"/>
              <a:t>nn.Linear(nn.add(in_features=3, out_features = 4)</a:t>
            </a:r>
          </a:p>
          <a:p>
            <a:r>
              <a:rPr lang="en-US"/>
              <a:t>nn.Activation_1()</a:t>
            </a:r>
          </a:p>
          <a:p>
            <a:r>
              <a:rPr lang="en-US"/>
              <a:t>nn.Linear(in_features=4, out_features=2)</a:t>
            </a:r>
          </a:p>
          <a:p>
            <a:r>
              <a:rPr lang="en-US"/>
              <a:t>nn.Activation_2()</a:t>
            </a:r>
          </a:p>
          <a:p>
            <a:r>
              <a:rPr lang="en-US"/>
              <a:t>nn.Linear(in_features=2, out_features=3)</a:t>
            </a:r>
          </a:p>
          <a:p>
            <a:r>
              <a:rPr lang="en-US"/>
              <a:t>nn.Softmax(dim=-1)</a:t>
            </a:r>
            <a:endParaRPr lang="en-US" sz="2000"/>
          </a:p>
        </p:txBody>
      </p:sp>
      <p:sp>
        <p:nvSpPr>
          <p:cNvPr id="7" name="TextBox 6">
            <a:extLst>
              <a:ext uri="{FF2B5EF4-FFF2-40B4-BE49-F238E27FC236}">
                <a16:creationId xmlns:a16="http://schemas.microsoft.com/office/drawing/2014/main" id="{C6C69E25-A8A5-466C-87FA-A69E1A598276}"/>
              </a:ext>
            </a:extLst>
          </p:cNvPr>
          <p:cNvSpPr txBox="1"/>
          <p:nvPr/>
        </p:nvSpPr>
        <p:spPr>
          <a:xfrm>
            <a:off x="5783283" y="3429000"/>
            <a:ext cx="6014626" cy="830997"/>
          </a:xfrm>
          <a:prstGeom prst="rect">
            <a:avLst/>
          </a:prstGeom>
          <a:noFill/>
        </p:spPr>
        <p:txBody>
          <a:bodyPr wrap="square">
            <a:spAutoFit/>
          </a:bodyPr>
          <a:lstStyle/>
          <a:p>
            <a:r>
              <a:rPr lang="en-US" sz="1600"/>
              <a:t>Can access the weights and biases layer by layer.  Note the only layers with weights and biases are n = 0, 2, 4.  Layers associated with activation functions have no weights, biases.</a:t>
            </a:r>
          </a:p>
        </p:txBody>
      </p:sp>
      <p:sp>
        <p:nvSpPr>
          <p:cNvPr id="3" name="TextBox 2">
            <a:extLst>
              <a:ext uri="{FF2B5EF4-FFF2-40B4-BE49-F238E27FC236}">
                <a16:creationId xmlns:a16="http://schemas.microsoft.com/office/drawing/2014/main" id="{0BD8D15E-BE6A-3D40-01BE-77E8CE7F3618}"/>
              </a:ext>
            </a:extLst>
          </p:cNvPr>
          <p:cNvSpPr txBox="1"/>
          <p:nvPr/>
        </p:nvSpPr>
        <p:spPr>
          <a:xfrm>
            <a:off x="5877570" y="4816445"/>
            <a:ext cx="2429081" cy="1477328"/>
          </a:xfrm>
          <a:prstGeom prst="rect">
            <a:avLst/>
          </a:prstGeom>
          <a:noFill/>
        </p:spPr>
        <p:txBody>
          <a:bodyPr wrap="square" rtlCol="0">
            <a:spAutoFit/>
          </a:bodyPr>
          <a:lstStyle/>
          <a:p>
            <a:r>
              <a:rPr lang="en-US"/>
              <a:t>model.weight[n] or  layer_n.weight = [W</a:t>
            </a:r>
            <a:r>
              <a:rPr lang="en-US" baseline="30000"/>
              <a:t>(n)</a:t>
            </a:r>
            <a:r>
              <a:rPr lang="en-US"/>
              <a:t>]</a:t>
            </a:r>
            <a:r>
              <a:rPr lang="en-US" baseline="30000"/>
              <a:t>T</a:t>
            </a:r>
            <a:r>
              <a:rPr lang="en-US"/>
              <a:t> </a:t>
            </a:r>
          </a:p>
          <a:p>
            <a:endParaRPr lang="en-US"/>
          </a:p>
          <a:p>
            <a:r>
              <a:rPr lang="en-US"/>
              <a:t>model.bias[n] or</a:t>
            </a:r>
          </a:p>
          <a:p>
            <a:r>
              <a:rPr lang="en-US"/>
              <a:t>layer_n.bias = B</a:t>
            </a:r>
            <a:r>
              <a:rPr lang="en-US" baseline="30000"/>
              <a:t>(n)</a:t>
            </a:r>
            <a:r>
              <a:rPr lang="en-US"/>
              <a:t> </a:t>
            </a:r>
          </a:p>
        </p:txBody>
      </p:sp>
    </p:spTree>
    <p:extLst>
      <p:ext uri="{BB962C8B-B14F-4D97-AF65-F5344CB8AC3E}">
        <p14:creationId xmlns:p14="http://schemas.microsoft.com/office/powerpoint/2010/main" val="13809696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5E3C5E-74E5-35B7-51AC-78739EA27B0B}"/>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4A837FA2-544B-DC51-977B-839E79C1DB9B}"/>
              </a:ext>
            </a:extLst>
          </p:cNvPr>
          <p:cNvSpPr/>
          <p:nvPr/>
        </p:nvSpPr>
        <p:spPr>
          <a:xfrm>
            <a:off x="4218038" y="219253"/>
            <a:ext cx="3307187" cy="461665"/>
          </a:xfrm>
          <a:prstGeom prst="rect">
            <a:avLst/>
          </a:prstGeom>
        </p:spPr>
        <p:txBody>
          <a:bodyPr wrap="none">
            <a:spAutoFit/>
          </a:bodyPr>
          <a:lstStyle/>
          <a:p>
            <a:r>
              <a:rPr lang="en-US" sz="2400" b="1" u="sng">
                <a:solidFill>
                  <a:srgbClr val="0066FF"/>
                </a:solidFill>
              </a:rPr>
              <a:t>Pytorch: Seequential NN</a:t>
            </a:r>
          </a:p>
        </p:txBody>
      </p:sp>
      <p:sp>
        <p:nvSpPr>
          <p:cNvPr id="4" name="TextBox 3">
            <a:extLst>
              <a:ext uri="{FF2B5EF4-FFF2-40B4-BE49-F238E27FC236}">
                <a16:creationId xmlns:a16="http://schemas.microsoft.com/office/drawing/2014/main" id="{58AEBF7A-42E9-A45A-0FBE-B1424D60A1E9}"/>
              </a:ext>
            </a:extLst>
          </p:cNvPr>
          <p:cNvSpPr txBox="1"/>
          <p:nvPr/>
        </p:nvSpPr>
        <p:spPr>
          <a:xfrm>
            <a:off x="483749" y="1158393"/>
            <a:ext cx="5216011" cy="338554"/>
          </a:xfrm>
          <a:prstGeom prst="rect">
            <a:avLst/>
          </a:prstGeom>
          <a:noFill/>
        </p:spPr>
        <p:txBody>
          <a:bodyPr wrap="square" rtlCol="0">
            <a:spAutoFit/>
          </a:bodyPr>
          <a:lstStyle/>
          <a:p>
            <a:r>
              <a:rPr lang="en-US" sz="1600"/>
              <a:t>We can get the number of parameters in the network via:</a:t>
            </a:r>
          </a:p>
        </p:txBody>
      </p:sp>
      <p:sp>
        <p:nvSpPr>
          <p:cNvPr id="14" name="TextBox 13">
            <a:extLst>
              <a:ext uri="{FF2B5EF4-FFF2-40B4-BE49-F238E27FC236}">
                <a16:creationId xmlns:a16="http://schemas.microsoft.com/office/drawing/2014/main" id="{3412B821-9AC8-1688-FD2D-F2E5C07EBFB5}"/>
              </a:ext>
            </a:extLst>
          </p:cNvPr>
          <p:cNvSpPr txBox="1"/>
          <p:nvPr/>
        </p:nvSpPr>
        <p:spPr>
          <a:xfrm>
            <a:off x="483749" y="5095621"/>
            <a:ext cx="7816971" cy="1077218"/>
          </a:xfrm>
          <a:prstGeom prst="rect">
            <a:avLst/>
          </a:prstGeom>
          <a:noFill/>
        </p:spPr>
        <p:txBody>
          <a:bodyPr wrap="square">
            <a:spAutoFit/>
          </a:bodyPr>
          <a:lstStyle/>
          <a:p>
            <a:r>
              <a:rPr lang="en-US" sz="1600"/>
              <a:t>def count_trainable_params(model):</a:t>
            </a:r>
          </a:p>
          <a:p>
            <a:r>
              <a:rPr lang="en-US" sz="1600"/>
              <a:t>    total_params = sum(p.numel() for p in model.parameters() if p.requires_grad)</a:t>
            </a:r>
          </a:p>
          <a:p>
            <a:r>
              <a:rPr lang="en-US" sz="1600"/>
              <a:t>    print(f"Trainable parameters: {total_params}")</a:t>
            </a:r>
          </a:p>
          <a:p>
            <a:r>
              <a:rPr lang="en-US" sz="1600"/>
              <a:t>    return total_params</a:t>
            </a:r>
          </a:p>
        </p:txBody>
      </p:sp>
      <p:sp>
        <p:nvSpPr>
          <p:cNvPr id="22" name="TextBox 21">
            <a:extLst>
              <a:ext uri="{FF2B5EF4-FFF2-40B4-BE49-F238E27FC236}">
                <a16:creationId xmlns:a16="http://schemas.microsoft.com/office/drawing/2014/main" id="{3B04B102-7342-5B73-9865-EC65FD3879CB}"/>
              </a:ext>
            </a:extLst>
          </p:cNvPr>
          <p:cNvSpPr txBox="1"/>
          <p:nvPr/>
        </p:nvSpPr>
        <p:spPr>
          <a:xfrm>
            <a:off x="483750" y="1808883"/>
            <a:ext cx="1954650" cy="338554"/>
          </a:xfrm>
          <a:prstGeom prst="rect">
            <a:avLst/>
          </a:prstGeom>
          <a:noFill/>
        </p:spPr>
        <p:txBody>
          <a:bodyPr wrap="square">
            <a:spAutoFit/>
          </a:bodyPr>
          <a:lstStyle/>
          <a:p>
            <a:r>
              <a:rPr lang="en-US" sz="1600"/>
              <a:t>model.parameters() </a:t>
            </a:r>
          </a:p>
        </p:txBody>
      </p:sp>
      <mc:AlternateContent xmlns:mc="http://schemas.openxmlformats.org/markup-compatibility/2006" xmlns:p14="http://schemas.microsoft.com/office/powerpoint/2010/main">
        <mc:Choice Requires="p14">
          <p:contentPart p14:bwMode="auto" r:id="rId3">
            <p14:nvContentPartPr>
              <p14:cNvPr id="23" name="Ink 22">
                <a:extLst>
                  <a:ext uri="{FF2B5EF4-FFF2-40B4-BE49-F238E27FC236}">
                    <a16:creationId xmlns:a16="http://schemas.microsoft.com/office/drawing/2014/main" id="{AA7B607B-3E1C-6D66-D6F3-91D1DB1F7D1B}"/>
                  </a:ext>
                </a:extLst>
              </p14:cNvPr>
              <p14:cNvContentPartPr/>
              <p14:nvPr/>
            </p14:nvContentPartPr>
            <p14:xfrm>
              <a:off x="2432594" y="1952909"/>
              <a:ext cx="769680" cy="87480"/>
            </p14:xfrm>
          </p:contentPart>
        </mc:Choice>
        <mc:Fallback xmlns="">
          <p:pic>
            <p:nvPicPr>
              <p:cNvPr id="23" name="Ink 22">
                <a:extLst>
                  <a:ext uri="{FF2B5EF4-FFF2-40B4-BE49-F238E27FC236}">
                    <a16:creationId xmlns:a16="http://schemas.microsoft.com/office/drawing/2014/main" id="{AA7B607B-3E1C-6D66-D6F3-91D1DB1F7D1B}"/>
                  </a:ext>
                </a:extLst>
              </p:cNvPr>
              <p:cNvPicPr/>
              <p:nvPr/>
            </p:nvPicPr>
            <p:blipFill>
              <a:blip r:embed="rId4"/>
              <a:stretch>
                <a:fillRect/>
              </a:stretch>
            </p:blipFill>
            <p:spPr>
              <a:xfrm>
                <a:off x="2423954" y="1944269"/>
                <a:ext cx="787320" cy="105120"/>
              </a:xfrm>
              <a:prstGeom prst="rect">
                <a:avLst/>
              </a:prstGeom>
            </p:spPr>
          </p:pic>
        </mc:Fallback>
      </mc:AlternateContent>
      <p:sp>
        <p:nvSpPr>
          <p:cNvPr id="24" name="TextBox 23">
            <a:extLst>
              <a:ext uri="{FF2B5EF4-FFF2-40B4-BE49-F238E27FC236}">
                <a16:creationId xmlns:a16="http://schemas.microsoft.com/office/drawing/2014/main" id="{48B0AFAA-B082-5A8A-DBD0-EA3E621B6E92}"/>
              </a:ext>
            </a:extLst>
          </p:cNvPr>
          <p:cNvSpPr txBox="1"/>
          <p:nvPr/>
        </p:nvSpPr>
        <p:spPr>
          <a:xfrm>
            <a:off x="3470789" y="1808385"/>
            <a:ext cx="7735691" cy="338554"/>
          </a:xfrm>
          <a:prstGeom prst="rect">
            <a:avLst/>
          </a:prstGeom>
          <a:noFill/>
        </p:spPr>
        <p:txBody>
          <a:bodyPr wrap="square">
            <a:spAutoFit/>
          </a:bodyPr>
          <a:lstStyle/>
          <a:p>
            <a:r>
              <a:rPr lang="en-US" sz="1600"/>
              <a:t>returns a generator of all the parameters, specifically the weights and biases.</a:t>
            </a:r>
          </a:p>
        </p:txBody>
      </p:sp>
      <p:sp>
        <p:nvSpPr>
          <p:cNvPr id="25" name="TextBox 24">
            <a:extLst>
              <a:ext uri="{FF2B5EF4-FFF2-40B4-BE49-F238E27FC236}">
                <a16:creationId xmlns:a16="http://schemas.microsoft.com/office/drawing/2014/main" id="{B3BE2721-4CCC-3F34-DD4D-F8380BFB8213}"/>
              </a:ext>
            </a:extLst>
          </p:cNvPr>
          <p:cNvSpPr txBox="1"/>
          <p:nvPr/>
        </p:nvSpPr>
        <p:spPr>
          <a:xfrm>
            <a:off x="467694" y="3136980"/>
            <a:ext cx="2401690" cy="338554"/>
          </a:xfrm>
          <a:prstGeom prst="rect">
            <a:avLst/>
          </a:prstGeom>
          <a:noFill/>
        </p:spPr>
        <p:txBody>
          <a:bodyPr wrap="square">
            <a:spAutoFit/>
          </a:bodyPr>
          <a:lstStyle/>
          <a:p>
            <a:r>
              <a:rPr lang="en-US" sz="1600"/>
              <a:t>parameter.requires_grad() </a:t>
            </a:r>
          </a:p>
        </p:txBody>
      </p:sp>
      <mc:AlternateContent xmlns:mc="http://schemas.openxmlformats.org/markup-compatibility/2006" xmlns:p14="http://schemas.microsoft.com/office/powerpoint/2010/main">
        <mc:Choice Requires="p14">
          <p:contentPart p14:bwMode="auto" r:id="rId5">
            <p14:nvContentPartPr>
              <p14:cNvPr id="26" name="Ink 25">
                <a:extLst>
                  <a:ext uri="{FF2B5EF4-FFF2-40B4-BE49-F238E27FC236}">
                    <a16:creationId xmlns:a16="http://schemas.microsoft.com/office/drawing/2014/main" id="{CFAFC914-1AC0-EFA7-63C2-2EE5D2509642}"/>
                  </a:ext>
                </a:extLst>
              </p14:cNvPr>
              <p14:cNvContentPartPr/>
              <p14:nvPr/>
            </p14:nvContentPartPr>
            <p14:xfrm>
              <a:off x="2946400" y="3289103"/>
              <a:ext cx="769680" cy="87480"/>
            </p14:xfrm>
          </p:contentPart>
        </mc:Choice>
        <mc:Fallback xmlns="">
          <p:pic>
            <p:nvPicPr>
              <p:cNvPr id="26" name="Ink 25">
                <a:extLst>
                  <a:ext uri="{FF2B5EF4-FFF2-40B4-BE49-F238E27FC236}">
                    <a16:creationId xmlns:a16="http://schemas.microsoft.com/office/drawing/2014/main" id="{CFAFC914-1AC0-EFA7-63C2-2EE5D2509642}"/>
                  </a:ext>
                </a:extLst>
              </p:cNvPr>
              <p:cNvPicPr/>
              <p:nvPr/>
            </p:nvPicPr>
            <p:blipFill>
              <a:blip r:embed="rId4"/>
              <a:stretch>
                <a:fillRect/>
              </a:stretch>
            </p:blipFill>
            <p:spPr>
              <a:xfrm>
                <a:off x="2937760" y="3280463"/>
                <a:ext cx="787320" cy="105120"/>
              </a:xfrm>
              <a:prstGeom prst="rect">
                <a:avLst/>
              </a:prstGeom>
            </p:spPr>
          </p:pic>
        </mc:Fallback>
      </mc:AlternateContent>
      <p:sp>
        <p:nvSpPr>
          <p:cNvPr id="27" name="TextBox 26">
            <a:extLst>
              <a:ext uri="{FF2B5EF4-FFF2-40B4-BE49-F238E27FC236}">
                <a16:creationId xmlns:a16="http://schemas.microsoft.com/office/drawing/2014/main" id="{180C0E63-BF18-29B2-804B-4D082B12530D}"/>
              </a:ext>
            </a:extLst>
          </p:cNvPr>
          <p:cNvSpPr txBox="1"/>
          <p:nvPr/>
        </p:nvSpPr>
        <p:spPr>
          <a:xfrm>
            <a:off x="3907669" y="3120468"/>
            <a:ext cx="4139051" cy="338554"/>
          </a:xfrm>
          <a:prstGeom prst="rect">
            <a:avLst/>
          </a:prstGeom>
          <a:noFill/>
        </p:spPr>
        <p:txBody>
          <a:bodyPr wrap="square">
            <a:spAutoFit/>
          </a:bodyPr>
          <a:lstStyle/>
          <a:p>
            <a:r>
              <a:rPr lang="en-US" sz="1600"/>
              <a:t>returns True if the parameter is trainable.</a:t>
            </a:r>
          </a:p>
        </p:txBody>
      </p:sp>
      <p:sp>
        <p:nvSpPr>
          <p:cNvPr id="28" name="TextBox 27">
            <a:extLst>
              <a:ext uri="{FF2B5EF4-FFF2-40B4-BE49-F238E27FC236}">
                <a16:creationId xmlns:a16="http://schemas.microsoft.com/office/drawing/2014/main" id="{0D14914F-379A-390F-6915-82DCFCDF5E58}"/>
              </a:ext>
            </a:extLst>
          </p:cNvPr>
          <p:cNvSpPr txBox="1"/>
          <p:nvPr/>
        </p:nvSpPr>
        <p:spPr>
          <a:xfrm>
            <a:off x="483750" y="3751831"/>
            <a:ext cx="1761610" cy="338554"/>
          </a:xfrm>
          <a:prstGeom prst="rect">
            <a:avLst/>
          </a:prstGeom>
          <a:noFill/>
        </p:spPr>
        <p:txBody>
          <a:bodyPr wrap="square">
            <a:spAutoFit/>
          </a:bodyPr>
          <a:lstStyle/>
          <a:p>
            <a:r>
              <a:rPr lang="en-US" sz="1600"/>
              <a:t>parameter.numel()</a:t>
            </a:r>
          </a:p>
        </p:txBody>
      </p:sp>
      <mc:AlternateContent xmlns:mc="http://schemas.openxmlformats.org/markup-compatibility/2006" xmlns:p14="http://schemas.microsoft.com/office/powerpoint/2010/main">
        <mc:Choice Requires="p14">
          <p:contentPart p14:bwMode="auto" r:id="rId6">
            <p14:nvContentPartPr>
              <p14:cNvPr id="29" name="Ink 28">
                <a:extLst>
                  <a:ext uri="{FF2B5EF4-FFF2-40B4-BE49-F238E27FC236}">
                    <a16:creationId xmlns:a16="http://schemas.microsoft.com/office/drawing/2014/main" id="{3172DFC1-3435-94F2-CE9F-99BE5215D9C2}"/>
                  </a:ext>
                </a:extLst>
              </p14:cNvPr>
              <p14:cNvContentPartPr/>
              <p14:nvPr/>
            </p14:nvContentPartPr>
            <p14:xfrm>
              <a:off x="2362714" y="3910390"/>
              <a:ext cx="769680" cy="87480"/>
            </p14:xfrm>
          </p:contentPart>
        </mc:Choice>
        <mc:Fallback xmlns="">
          <p:pic>
            <p:nvPicPr>
              <p:cNvPr id="29" name="Ink 28">
                <a:extLst>
                  <a:ext uri="{FF2B5EF4-FFF2-40B4-BE49-F238E27FC236}">
                    <a16:creationId xmlns:a16="http://schemas.microsoft.com/office/drawing/2014/main" id="{3172DFC1-3435-94F2-CE9F-99BE5215D9C2}"/>
                  </a:ext>
                </a:extLst>
              </p:cNvPr>
              <p:cNvPicPr/>
              <p:nvPr/>
            </p:nvPicPr>
            <p:blipFill>
              <a:blip r:embed="rId4"/>
              <a:stretch>
                <a:fillRect/>
              </a:stretch>
            </p:blipFill>
            <p:spPr>
              <a:xfrm>
                <a:off x="2354074" y="3901750"/>
                <a:ext cx="787320" cy="105120"/>
              </a:xfrm>
              <a:prstGeom prst="rect">
                <a:avLst/>
              </a:prstGeom>
            </p:spPr>
          </p:pic>
        </mc:Fallback>
      </mc:AlternateContent>
      <p:sp>
        <p:nvSpPr>
          <p:cNvPr id="30" name="TextBox 29">
            <a:extLst>
              <a:ext uri="{FF2B5EF4-FFF2-40B4-BE49-F238E27FC236}">
                <a16:creationId xmlns:a16="http://schemas.microsoft.com/office/drawing/2014/main" id="{95D82A7E-9A1B-B18A-3F38-E3A71BF9A0A9}"/>
              </a:ext>
            </a:extLst>
          </p:cNvPr>
          <p:cNvSpPr txBox="1"/>
          <p:nvPr/>
        </p:nvSpPr>
        <p:spPr>
          <a:xfrm>
            <a:off x="3331240" y="3739591"/>
            <a:ext cx="5975320" cy="338554"/>
          </a:xfrm>
          <a:prstGeom prst="rect">
            <a:avLst/>
          </a:prstGeom>
          <a:noFill/>
        </p:spPr>
        <p:txBody>
          <a:bodyPr wrap="square">
            <a:spAutoFit/>
          </a:bodyPr>
          <a:lstStyle/>
          <a:p>
            <a:r>
              <a:rPr lang="en-US" sz="1600"/>
              <a:t>returns the </a:t>
            </a:r>
            <a:r>
              <a:rPr lang="en-US" sz="1600" i="1"/>
              <a:t>num</a:t>
            </a:r>
            <a:r>
              <a:rPr lang="en-US" sz="1600"/>
              <a:t>ber of </a:t>
            </a:r>
            <a:r>
              <a:rPr lang="en-US" sz="1600" i="1"/>
              <a:t>el</a:t>
            </a:r>
            <a:r>
              <a:rPr lang="en-US" sz="1600"/>
              <a:t>ements in the parameter (tensor).</a:t>
            </a:r>
          </a:p>
        </p:txBody>
      </p:sp>
      <mc:AlternateContent xmlns:mc="http://schemas.openxmlformats.org/markup-compatibility/2006" xmlns:p14="http://schemas.microsoft.com/office/powerpoint/2010/main">
        <mc:Choice Requires="p14">
          <p:contentPart p14:bwMode="auto" r:id="rId7">
            <p14:nvContentPartPr>
              <p14:cNvPr id="31" name="Ink 30">
                <a:extLst>
                  <a:ext uri="{FF2B5EF4-FFF2-40B4-BE49-F238E27FC236}">
                    <a16:creationId xmlns:a16="http://schemas.microsoft.com/office/drawing/2014/main" id="{45B304D4-03F8-610C-1744-FC7E43B6A052}"/>
                  </a:ext>
                </a:extLst>
              </p14:cNvPr>
              <p14:cNvContentPartPr/>
              <p14:nvPr/>
            </p14:nvContentPartPr>
            <p14:xfrm>
              <a:off x="8148560" y="5110560"/>
              <a:ext cx="198000" cy="1015200"/>
            </p14:xfrm>
          </p:contentPart>
        </mc:Choice>
        <mc:Fallback xmlns="">
          <p:pic>
            <p:nvPicPr>
              <p:cNvPr id="31" name="Ink 30">
                <a:extLst>
                  <a:ext uri="{FF2B5EF4-FFF2-40B4-BE49-F238E27FC236}">
                    <a16:creationId xmlns:a16="http://schemas.microsoft.com/office/drawing/2014/main" id="{45B304D4-03F8-610C-1744-FC7E43B6A052}"/>
                  </a:ext>
                </a:extLst>
              </p:cNvPr>
              <p:cNvPicPr/>
              <p:nvPr/>
            </p:nvPicPr>
            <p:blipFill>
              <a:blip r:embed="rId8"/>
              <a:stretch>
                <a:fillRect/>
              </a:stretch>
            </p:blipFill>
            <p:spPr>
              <a:xfrm>
                <a:off x="8139560" y="5101560"/>
                <a:ext cx="215640" cy="1032840"/>
              </a:xfrm>
              <a:prstGeom prst="rect">
                <a:avLst/>
              </a:prstGeom>
            </p:spPr>
          </p:pic>
        </mc:Fallback>
      </mc:AlternateContent>
      <p:sp>
        <p:nvSpPr>
          <p:cNvPr id="32" name="TextBox 31">
            <a:extLst>
              <a:ext uri="{FF2B5EF4-FFF2-40B4-BE49-F238E27FC236}">
                <a16:creationId xmlns:a16="http://schemas.microsoft.com/office/drawing/2014/main" id="{A9F62EA8-2461-C33C-5D5F-EC7D382ABF59}"/>
              </a:ext>
            </a:extLst>
          </p:cNvPr>
          <p:cNvSpPr txBox="1"/>
          <p:nvPr/>
        </p:nvSpPr>
        <p:spPr>
          <a:xfrm>
            <a:off x="8656320" y="5202430"/>
            <a:ext cx="2682240" cy="923330"/>
          </a:xfrm>
          <a:prstGeom prst="rect">
            <a:avLst/>
          </a:prstGeom>
          <a:noFill/>
        </p:spPr>
        <p:txBody>
          <a:bodyPr wrap="square" rtlCol="0">
            <a:spAutoFit/>
          </a:bodyPr>
          <a:lstStyle/>
          <a:p>
            <a:r>
              <a:rPr lang="en-US"/>
              <a:t>will count number of trainable parameters in model.</a:t>
            </a:r>
          </a:p>
        </p:txBody>
      </p:sp>
      <p:sp>
        <p:nvSpPr>
          <p:cNvPr id="33" name="TextBox 32">
            <a:extLst>
              <a:ext uri="{FF2B5EF4-FFF2-40B4-BE49-F238E27FC236}">
                <a16:creationId xmlns:a16="http://schemas.microsoft.com/office/drawing/2014/main" id="{6592683C-6306-A662-8474-17CC4126C165}"/>
              </a:ext>
            </a:extLst>
          </p:cNvPr>
          <p:cNvSpPr txBox="1"/>
          <p:nvPr/>
        </p:nvSpPr>
        <p:spPr>
          <a:xfrm>
            <a:off x="483749" y="2468936"/>
            <a:ext cx="2574411" cy="338554"/>
          </a:xfrm>
          <a:prstGeom prst="rect">
            <a:avLst/>
          </a:prstGeom>
          <a:noFill/>
        </p:spPr>
        <p:txBody>
          <a:bodyPr wrap="square">
            <a:spAutoFit/>
          </a:bodyPr>
          <a:lstStyle/>
          <a:p>
            <a:r>
              <a:rPr lang="en-US" sz="1600"/>
              <a:t>model.named_parameters() </a:t>
            </a:r>
          </a:p>
        </p:txBody>
      </p:sp>
      <mc:AlternateContent xmlns:mc="http://schemas.openxmlformats.org/markup-compatibility/2006" xmlns:p14="http://schemas.microsoft.com/office/powerpoint/2010/main">
        <mc:Choice Requires="p14">
          <p:contentPart p14:bwMode="auto" r:id="rId9">
            <p14:nvContentPartPr>
              <p14:cNvPr id="34" name="Ink 33">
                <a:extLst>
                  <a:ext uri="{FF2B5EF4-FFF2-40B4-BE49-F238E27FC236}">
                    <a16:creationId xmlns:a16="http://schemas.microsoft.com/office/drawing/2014/main" id="{833E844C-B578-7566-54F4-1816971513A9}"/>
                  </a:ext>
                </a:extLst>
              </p14:cNvPr>
              <p14:cNvContentPartPr/>
              <p14:nvPr/>
            </p14:nvContentPartPr>
            <p14:xfrm>
              <a:off x="3117880" y="2615642"/>
              <a:ext cx="769680" cy="87480"/>
            </p14:xfrm>
          </p:contentPart>
        </mc:Choice>
        <mc:Fallback xmlns="">
          <p:pic>
            <p:nvPicPr>
              <p:cNvPr id="34" name="Ink 33">
                <a:extLst>
                  <a:ext uri="{FF2B5EF4-FFF2-40B4-BE49-F238E27FC236}">
                    <a16:creationId xmlns:a16="http://schemas.microsoft.com/office/drawing/2014/main" id="{833E844C-B578-7566-54F4-1816971513A9}"/>
                  </a:ext>
                </a:extLst>
              </p:cNvPr>
              <p:cNvPicPr/>
              <p:nvPr/>
            </p:nvPicPr>
            <p:blipFill>
              <a:blip r:embed="rId4"/>
              <a:stretch>
                <a:fillRect/>
              </a:stretch>
            </p:blipFill>
            <p:spPr>
              <a:xfrm>
                <a:off x="3109240" y="2607002"/>
                <a:ext cx="787320" cy="105120"/>
              </a:xfrm>
              <a:prstGeom prst="rect">
                <a:avLst/>
              </a:prstGeom>
            </p:spPr>
          </p:pic>
        </mc:Fallback>
      </mc:AlternateContent>
      <p:sp>
        <p:nvSpPr>
          <p:cNvPr id="35" name="TextBox 34">
            <a:extLst>
              <a:ext uri="{FF2B5EF4-FFF2-40B4-BE49-F238E27FC236}">
                <a16:creationId xmlns:a16="http://schemas.microsoft.com/office/drawing/2014/main" id="{D8C3F99B-7517-A559-4641-797D08B18400}"/>
              </a:ext>
            </a:extLst>
          </p:cNvPr>
          <p:cNvSpPr txBox="1"/>
          <p:nvPr/>
        </p:nvSpPr>
        <p:spPr>
          <a:xfrm>
            <a:off x="4121029" y="2468936"/>
            <a:ext cx="7029254" cy="338554"/>
          </a:xfrm>
          <a:prstGeom prst="rect">
            <a:avLst/>
          </a:prstGeom>
          <a:noFill/>
        </p:spPr>
        <p:txBody>
          <a:bodyPr wrap="square">
            <a:spAutoFit/>
          </a:bodyPr>
          <a:lstStyle/>
          <a:p>
            <a:r>
              <a:rPr lang="en-US" sz="1600"/>
              <a:t>returns a generator of all the (name, parameter) tuples?</a:t>
            </a:r>
          </a:p>
        </p:txBody>
      </p:sp>
      <p:sp>
        <p:nvSpPr>
          <p:cNvPr id="36" name="TextBox 35">
            <a:extLst>
              <a:ext uri="{FF2B5EF4-FFF2-40B4-BE49-F238E27FC236}">
                <a16:creationId xmlns:a16="http://schemas.microsoft.com/office/drawing/2014/main" id="{5DD8FA25-4085-B541-F68C-6749964F4BC1}"/>
              </a:ext>
            </a:extLst>
          </p:cNvPr>
          <p:cNvSpPr txBox="1"/>
          <p:nvPr/>
        </p:nvSpPr>
        <p:spPr>
          <a:xfrm>
            <a:off x="483749" y="4351041"/>
            <a:ext cx="1609211" cy="338554"/>
          </a:xfrm>
          <a:prstGeom prst="rect">
            <a:avLst/>
          </a:prstGeom>
          <a:noFill/>
        </p:spPr>
        <p:txBody>
          <a:bodyPr wrap="square">
            <a:spAutoFit/>
          </a:bodyPr>
          <a:lstStyle/>
          <a:p>
            <a:r>
              <a:rPr lang="en-US" sz="1600"/>
              <a:t>parameter.shape</a:t>
            </a:r>
          </a:p>
        </p:txBody>
      </p:sp>
      <mc:AlternateContent xmlns:mc="http://schemas.openxmlformats.org/markup-compatibility/2006" xmlns:p14="http://schemas.microsoft.com/office/powerpoint/2010/main">
        <mc:Choice Requires="p14">
          <p:contentPart p14:bwMode="auto" r:id="rId10">
            <p14:nvContentPartPr>
              <p14:cNvPr id="37" name="Ink 36">
                <a:extLst>
                  <a:ext uri="{FF2B5EF4-FFF2-40B4-BE49-F238E27FC236}">
                    <a16:creationId xmlns:a16="http://schemas.microsoft.com/office/drawing/2014/main" id="{F27BB7DB-B5EE-CD91-FCEA-772EA3947B15}"/>
                  </a:ext>
                </a:extLst>
              </p14:cNvPr>
              <p14:cNvContentPartPr/>
              <p14:nvPr/>
            </p14:nvContentPartPr>
            <p14:xfrm>
              <a:off x="2268160" y="4479437"/>
              <a:ext cx="769680" cy="87480"/>
            </p14:xfrm>
          </p:contentPart>
        </mc:Choice>
        <mc:Fallback xmlns="">
          <p:pic>
            <p:nvPicPr>
              <p:cNvPr id="37" name="Ink 36">
                <a:extLst>
                  <a:ext uri="{FF2B5EF4-FFF2-40B4-BE49-F238E27FC236}">
                    <a16:creationId xmlns:a16="http://schemas.microsoft.com/office/drawing/2014/main" id="{F27BB7DB-B5EE-CD91-FCEA-772EA3947B15}"/>
                  </a:ext>
                </a:extLst>
              </p:cNvPr>
              <p:cNvPicPr/>
              <p:nvPr/>
            </p:nvPicPr>
            <p:blipFill>
              <a:blip r:embed="rId4"/>
              <a:stretch>
                <a:fillRect/>
              </a:stretch>
            </p:blipFill>
            <p:spPr>
              <a:xfrm>
                <a:off x="2259520" y="4470797"/>
                <a:ext cx="787320" cy="105120"/>
              </a:xfrm>
              <a:prstGeom prst="rect">
                <a:avLst/>
              </a:prstGeom>
            </p:spPr>
          </p:pic>
        </mc:Fallback>
      </mc:AlternateContent>
      <p:sp>
        <p:nvSpPr>
          <p:cNvPr id="38" name="TextBox 37">
            <a:extLst>
              <a:ext uri="{FF2B5EF4-FFF2-40B4-BE49-F238E27FC236}">
                <a16:creationId xmlns:a16="http://schemas.microsoft.com/office/drawing/2014/main" id="{EC8C4017-57FC-0985-DA18-333477624C07}"/>
              </a:ext>
            </a:extLst>
          </p:cNvPr>
          <p:cNvSpPr txBox="1"/>
          <p:nvPr/>
        </p:nvSpPr>
        <p:spPr>
          <a:xfrm>
            <a:off x="3263234" y="4321313"/>
            <a:ext cx="4410046" cy="338554"/>
          </a:xfrm>
          <a:prstGeom prst="rect">
            <a:avLst/>
          </a:prstGeom>
          <a:noFill/>
        </p:spPr>
        <p:txBody>
          <a:bodyPr wrap="square">
            <a:spAutoFit/>
          </a:bodyPr>
          <a:lstStyle/>
          <a:p>
            <a:r>
              <a:rPr lang="en-US" sz="1600"/>
              <a:t>returns tensor shape of parameter. </a:t>
            </a:r>
          </a:p>
        </p:txBody>
      </p:sp>
    </p:spTree>
    <p:extLst>
      <p:ext uri="{BB962C8B-B14F-4D97-AF65-F5344CB8AC3E}">
        <p14:creationId xmlns:p14="http://schemas.microsoft.com/office/powerpoint/2010/main" val="2658734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551DD3-CCB3-2488-9FD9-CDAE832CDDCF}"/>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CC9C85FD-1A1D-63A4-0503-EAEF13AA6FE4}"/>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9D5140D8-9907-AB3E-F13A-BFC7C325020D}"/>
              </a:ext>
            </a:extLst>
          </p:cNvPr>
          <p:cNvSpPr txBox="1"/>
          <p:nvPr/>
        </p:nvSpPr>
        <p:spPr>
          <a:xfrm>
            <a:off x="390337" y="856919"/>
            <a:ext cx="11164772" cy="338554"/>
          </a:xfrm>
          <a:prstGeom prst="rect">
            <a:avLst/>
          </a:prstGeom>
          <a:noFill/>
        </p:spPr>
        <p:txBody>
          <a:bodyPr wrap="square" rtlCol="0">
            <a:spAutoFit/>
          </a:bodyPr>
          <a:lstStyle/>
          <a:p>
            <a:r>
              <a:rPr lang="en-US" sz="1600"/>
              <a:t>Here’s some more tensors</a:t>
            </a:r>
          </a:p>
        </p:txBody>
      </p:sp>
      <p:sp>
        <p:nvSpPr>
          <p:cNvPr id="6" name="TextBox 5">
            <a:extLst>
              <a:ext uri="{FF2B5EF4-FFF2-40B4-BE49-F238E27FC236}">
                <a16:creationId xmlns:a16="http://schemas.microsoft.com/office/drawing/2014/main" id="{57545129-3B86-D394-7278-81904DBFD9EF}"/>
              </a:ext>
            </a:extLst>
          </p:cNvPr>
          <p:cNvSpPr txBox="1"/>
          <p:nvPr/>
        </p:nvSpPr>
        <p:spPr>
          <a:xfrm>
            <a:off x="430177" y="1540188"/>
            <a:ext cx="1310131" cy="338554"/>
          </a:xfrm>
          <a:prstGeom prst="rect">
            <a:avLst/>
          </a:prstGeom>
          <a:noFill/>
        </p:spPr>
        <p:txBody>
          <a:bodyPr wrap="square">
            <a:spAutoFit/>
          </a:bodyPr>
          <a:lstStyle/>
          <a:p>
            <a:r>
              <a:rPr lang="en-US" sz="1600" b="1"/>
              <a:t>import torch</a:t>
            </a:r>
          </a:p>
        </p:txBody>
      </p:sp>
      <mc:AlternateContent xmlns:mc="http://schemas.openxmlformats.org/markup-compatibility/2006" xmlns:p14="http://schemas.microsoft.com/office/powerpoint/2010/main">
        <mc:Choice Requires="p14">
          <p:contentPart p14:bwMode="auto" r:id="rId3">
            <p14:nvContentPartPr>
              <p14:cNvPr id="15" name="Ink 14">
                <a:extLst>
                  <a:ext uri="{FF2B5EF4-FFF2-40B4-BE49-F238E27FC236}">
                    <a16:creationId xmlns:a16="http://schemas.microsoft.com/office/drawing/2014/main" id="{F65AC7D4-DBD5-5B2E-E42B-DA0F98EA9C88}"/>
                  </a:ext>
                </a:extLst>
              </p14:cNvPr>
              <p14:cNvContentPartPr/>
              <p14:nvPr/>
            </p14:nvContentPartPr>
            <p14:xfrm>
              <a:off x="3182766" y="2130045"/>
              <a:ext cx="955800" cy="41040"/>
            </p14:xfrm>
          </p:contentPart>
        </mc:Choice>
        <mc:Fallback xmlns="">
          <p:pic>
            <p:nvPicPr>
              <p:cNvPr id="15" name="Ink 14">
                <a:extLst>
                  <a:ext uri="{FF2B5EF4-FFF2-40B4-BE49-F238E27FC236}">
                    <a16:creationId xmlns:a16="http://schemas.microsoft.com/office/drawing/2014/main" id="{F65AC7D4-DBD5-5B2E-E42B-DA0F98EA9C88}"/>
                  </a:ext>
                </a:extLst>
              </p:cNvPr>
              <p:cNvPicPr/>
              <p:nvPr/>
            </p:nvPicPr>
            <p:blipFill>
              <a:blip r:embed="rId4"/>
              <a:stretch>
                <a:fillRect/>
              </a:stretch>
            </p:blipFill>
            <p:spPr>
              <a:xfrm>
                <a:off x="3173766" y="2120965"/>
                <a:ext cx="973440" cy="58836"/>
              </a:xfrm>
              <a:prstGeom prst="rect">
                <a:avLst/>
              </a:prstGeom>
            </p:spPr>
          </p:pic>
        </mc:Fallback>
      </mc:AlternateContent>
      <p:sp>
        <p:nvSpPr>
          <p:cNvPr id="20" name="TextBox 19">
            <a:extLst>
              <a:ext uri="{FF2B5EF4-FFF2-40B4-BE49-F238E27FC236}">
                <a16:creationId xmlns:a16="http://schemas.microsoft.com/office/drawing/2014/main" id="{058C47CE-C00D-26CE-24FA-5745028E2179}"/>
              </a:ext>
            </a:extLst>
          </p:cNvPr>
          <p:cNvSpPr txBox="1"/>
          <p:nvPr/>
        </p:nvSpPr>
        <p:spPr>
          <a:xfrm>
            <a:off x="4282620" y="1940055"/>
            <a:ext cx="3770816" cy="338554"/>
          </a:xfrm>
          <a:prstGeom prst="rect">
            <a:avLst/>
          </a:prstGeom>
          <a:noFill/>
        </p:spPr>
        <p:txBody>
          <a:bodyPr wrap="square" rtlCol="0">
            <a:spAutoFit/>
          </a:bodyPr>
          <a:lstStyle/>
          <a:p>
            <a:r>
              <a:rPr lang="en-US" sz="1600"/>
              <a:t>returns tensor of zeros of specified shape.</a:t>
            </a:r>
            <a:endParaRPr lang="en-US" sz="2000"/>
          </a:p>
        </p:txBody>
      </p:sp>
      <p:sp>
        <p:nvSpPr>
          <p:cNvPr id="21" name="TextBox 20">
            <a:extLst>
              <a:ext uri="{FF2B5EF4-FFF2-40B4-BE49-F238E27FC236}">
                <a16:creationId xmlns:a16="http://schemas.microsoft.com/office/drawing/2014/main" id="{97033CF0-D639-A9EE-9BC5-987E72EFD706}"/>
              </a:ext>
            </a:extLst>
          </p:cNvPr>
          <p:cNvSpPr txBox="1"/>
          <p:nvPr/>
        </p:nvSpPr>
        <p:spPr>
          <a:xfrm>
            <a:off x="430177" y="1967214"/>
            <a:ext cx="2495441" cy="338554"/>
          </a:xfrm>
          <a:prstGeom prst="rect">
            <a:avLst/>
          </a:prstGeom>
          <a:noFill/>
        </p:spPr>
        <p:txBody>
          <a:bodyPr wrap="square">
            <a:spAutoFit/>
          </a:bodyPr>
          <a:lstStyle/>
          <a:p>
            <a:r>
              <a:rPr lang="en-US" sz="1600"/>
              <a:t>tensor = torch.zeros(m,n)</a:t>
            </a:r>
          </a:p>
        </p:txBody>
      </p:sp>
      <mc:AlternateContent xmlns:mc="http://schemas.openxmlformats.org/markup-compatibility/2006" xmlns:p14="http://schemas.microsoft.com/office/powerpoint/2010/main">
        <mc:Choice Requires="p14">
          <p:contentPart p14:bwMode="auto" r:id="rId5">
            <p14:nvContentPartPr>
              <p14:cNvPr id="2" name="Ink 1">
                <a:extLst>
                  <a:ext uri="{FF2B5EF4-FFF2-40B4-BE49-F238E27FC236}">
                    <a16:creationId xmlns:a16="http://schemas.microsoft.com/office/drawing/2014/main" id="{C6E8EBEF-F623-C09B-575E-A027C3B925F9}"/>
                  </a:ext>
                </a:extLst>
              </p14:cNvPr>
              <p14:cNvContentPartPr/>
              <p14:nvPr/>
            </p14:nvContentPartPr>
            <p14:xfrm>
              <a:off x="3182766" y="2771737"/>
              <a:ext cx="955800" cy="41040"/>
            </p14:xfrm>
          </p:contentPart>
        </mc:Choice>
        <mc:Fallback xmlns="">
          <p:pic>
            <p:nvPicPr>
              <p:cNvPr id="2" name="Ink 1">
                <a:extLst>
                  <a:ext uri="{FF2B5EF4-FFF2-40B4-BE49-F238E27FC236}">
                    <a16:creationId xmlns:a16="http://schemas.microsoft.com/office/drawing/2014/main" id="{C6E8EBEF-F623-C09B-575E-A027C3B925F9}"/>
                  </a:ext>
                </a:extLst>
              </p:cNvPr>
              <p:cNvPicPr/>
              <p:nvPr/>
            </p:nvPicPr>
            <p:blipFill>
              <a:blip r:embed="rId4"/>
              <a:stretch>
                <a:fillRect/>
              </a:stretch>
            </p:blipFill>
            <p:spPr>
              <a:xfrm>
                <a:off x="3173766" y="2762657"/>
                <a:ext cx="973440" cy="58836"/>
              </a:xfrm>
              <a:prstGeom prst="rect">
                <a:avLst/>
              </a:prstGeom>
            </p:spPr>
          </p:pic>
        </mc:Fallback>
      </mc:AlternateContent>
      <p:sp>
        <p:nvSpPr>
          <p:cNvPr id="5" name="TextBox 4">
            <a:extLst>
              <a:ext uri="{FF2B5EF4-FFF2-40B4-BE49-F238E27FC236}">
                <a16:creationId xmlns:a16="http://schemas.microsoft.com/office/drawing/2014/main" id="{5E1D1C8C-AAFC-78B5-F58F-28FB8DD70007}"/>
              </a:ext>
            </a:extLst>
          </p:cNvPr>
          <p:cNvSpPr txBox="1"/>
          <p:nvPr/>
        </p:nvSpPr>
        <p:spPr>
          <a:xfrm>
            <a:off x="4282620" y="2581747"/>
            <a:ext cx="3770816" cy="338554"/>
          </a:xfrm>
          <a:prstGeom prst="rect">
            <a:avLst/>
          </a:prstGeom>
          <a:noFill/>
        </p:spPr>
        <p:txBody>
          <a:bodyPr wrap="square" rtlCol="0">
            <a:spAutoFit/>
          </a:bodyPr>
          <a:lstStyle/>
          <a:p>
            <a:r>
              <a:rPr lang="en-US" sz="1600"/>
              <a:t>returns tensor of ones of specified shape.</a:t>
            </a:r>
            <a:endParaRPr lang="en-US" sz="2000"/>
          </a:p>
        </p:txBody>
      </p:sp>
      <p:sp>
        <p:nvSpPr>
          <p:cNvPr id="7" name="TextBox 6">
            <a:extLst>
              <a:ext uri="{FF2B5EF4-FFF2-40B4-BE49-F238E27FC236}">
                <a16:creationId xmlns:a16="http://schemas.microsoft.com/office/drawing/2014/main" id="{C882278E-1B23-9EB0-60F1-D8E51B3ED6D3}"/>
              </a:ext>
            </a:extLst>
          </p:cNvPr>
          <p:cNvSpPr txBox="1"/>
          <p:nvPr/>
        </p:nvSpPr>
        <p:spPr>
          <a:xfrm>
            <a:off x="430177" y="2608906"/>
            <a:ext cx="2495441" cy="338554"/>
          </a:xfrm>
          <a:prstGeom prst="rect">
            <a:avLst/>
          </a:prstGeom>
          <a:noFill/>
        </p:spPr>
        <p:txBody>
          <a:bodyPr wrap="square">
            <a:spAutoFit/>
          </a:bodyPr>
          <a:lstStyle/>
          <a:p>
            <a:r>
              <a:rPr lang="en-US" sz="1600"/>
              <a:t>tensor = torch.ones(m,n)</a:t>
            </a:r>
          </a:p>
        </p:txBody>
      </p:sp>
      <p:sp>
        <p:nvSpPr>
          <p:cNvPr id="9" name="TextBox 8">
            <a:extLst>
              <a:ext uri="{FF2B5EF4-FFF2-40B4-BE49-F238E27FC236}">
                <a16:creationId xmlns:a16="http://schemas.microsoft.com/office/drawing/2014/main" id="{581AF781-EE3D-5996-4274-0B5306EE9E2F}"/>
              </a:ext>
            </a:extLst>
          </p:cNvPr>
          <p:cNvSpPr txBox="1"/>
          <p:nvPr/>
        </p:nvSpPr>
        <p:spPr>
          <a:xfrm>
            <a:off x="430177" y="3424655"/>
            <a:ext cx="1918060" cy="338554"/>
          </a:xfrm>
          <a:prstGeom prst="rect">
            <a:avLst/>
          </a:prstGeom>
          <a:noFill/>
        </p:spPr>
        <p:txBody>
          <a:bodyPr wrap="square">
            <a:spAutoFit/>
          </a:bodyPr>
          <a:lstStyle/>
          <a:p>
            <a:r>
              <a:rPr lang="en-US" sz="1600"/>
              <a:t>torch.randn((m,n))</a:t>
            </a:r>
          </a:p>
        </p:txBody>
      </p:sp>
      <mc:AlternateContent xmlns:mc="http://schemas.openxmlformats.org/markup-compatibility/2006" xmlns:p14="http://schemas.microsoft.com/office/powerpoint/2010/main">
        <mc:Choice Requires="p14">
          <p:contentPart p14:bwMode="auto" r:id="rId6">
            <p14:nvContentPartPr>
              <p14:cNvPr id="10" name="Ink 9">
                <a:extLst>
                  <a:ext uri="{FF2B5EF4-FFF2-40B4-BE49-F238E27FC236}">
                    <a16:creationId xmlns:a16="http://schemas.microsoft.com/office/drawing/2014/main" id="{C6E861B7-D1BF-2362-8F3F-B3D96EA72E3B}"/>
                  </a:ext>
                </a:extLst>
              </p14:cNvPr>
              <p14:cNvContentPartPr/>
              <p14:nvPr/>
            </p14:nvContentPartPr>
            <p14:xfrm>
              <a:off x="2419302" y="3582706"/>
              <a:ext cx="955800" cy="41040"/>
            </p14:xfrm>
          </p:contentPart>
        </mc:Choice>
        <mc:Fallback xmlns="">
          <p:pic>
            <p:nvPicPr>
              <p:cNvPr id="10" name="Ink 9">
                <a:extLst>
                  <a:ext uri="{FF2B5EF4-FFF2-40B4-BE49-F238E27FC236}">
                    <a16:creationId xmlns:a16="http://schemas.microsoft.com/office/drawing/2014/main" id="{C6E861B7-D1BF-2362-8F3F-B3D96EA72E3B}"/>
                  </a:ext>
                </a:extLst>
              </p:cNvPr>
              <p:cNvPicPr/>
              <p:nvPr/>
            </p:nvPicPr>
            <p:blipFill>
              <a:blip r:embed="rId7"/>
              <a:stretch>
                <a:fillRect/>
              </a:stretch>
            </p:blipFill>
            <p:spPr>
              <a:xfrm>
                <a:off x="2410302" y="3573626"/>
                <a:ext cx="973440" cy="58836"/>
              </a:xfrm>
              <a:prstGeom prst="rect">
                <a:avLst/>
              </a:prstGeom>
            </p:spPr>
          </p:pic>
        </mc:Fallback>
      </mc:AlternateContent>
      <p:sp>
        <p:nvSpPr>
          <p:cNvPr id="11" name="TextBox 10">
            <a:extLst>
              <a:ext uri="{FF2B5EF4-FFF2-40B4-BE49-F238E27FC236}">
                <a16:creationId xmlns:a16="http://schemas.microsoft.com/office/drawing/2014/main" id="{02E04973-35C0-BFF2-0C02-BB84961FA9D6}"/>
              </a:ext>
            </a:extLst>
          </p:cNvPr>
          <p:cNvSpPr txBox="1"/>
          <p:nvPr/>
        </p:nvSpPr>
        <p:spPr>
          <a:xfrm>
            <a:off x="3626859" y="3413429"/>
            <a:ext cx="3067665" cy="830997"/>
          </a:xfrm>
          <a:prstGeom prst="rect">
            <a:avLst/>
          </a:prstGeom>
          <a:noFill/>
        </p:spPr>
        <p:txBody>
          <a:bodyPr wrap="square" rtlCol="0">
            <a:spAutoFit/>
          </a:bodyPr>
          <a:lstStyle/>
          <a:p>
            <a:r>
              <a:rPr lang="en-US" sz="1600"/>
              <a:t>returns a tensor of shape (m,n) whose elements are drawn from a unit normal distribution, I think.  </a:t>
            </a:r>
          </a:p>
        </p:txBody>
      </p:sp>
      <p:pic>
        <p:nvPicPr>
          <p:cNvPr id="12" name="Picture 11">
            <a:extLst>
              <a:ext uri="{FF2B5EF4-FFF2-40B4-BE49-F238E27FC236}">
                <a16:creationId xmlns:a16="http://schemas.microsoft.com/office/drawing/2014/main" id="{D32058B8-06A0-A913-F8C8-4320DDD3170F}"/>
              </a:ext>
            </a:extLst>
          </p:cNvPr>
          <p:cNvPicPr>
            <a:picLocks noChangeAspect="1"/>
          </p:cNvPicPr>
          <p:nvPr/>
        </p:nvPicPr>
        <p:blipFill>
          <a:blip r:embed="rId8"/>
          <a:stretch>
            <a:fillRect/>
          </a:stretch>
        </p:blipFill>
        <p:spPr>
          <a:xfrm>
            <a:off x="7454743" y="3413429"/>
            <a:ext cx="4039164" cy="885949"/>
          </a:xfrm>
          <a:prstGeom prst="rect">
            <a:avLst/>
          </a:prstGeom>
        </p:spPr>
      </p:pic>
      <p:sp>
        <p:nvSpPr>
          <p:cNvPr id="13" name="TextBox 12">
            <a:extLst>
              <a:ext uri="{FF2B5EF4-FFF2-40B4-BE49-F238E27FC236}">
                <a16:creationId xmlns:a16="http://schemas.microsoft.com/office/drawing/2014/main" id="{AAAC9FE8-562C-924C-5224-537AF83D99BE}"/>
              </a:ext>
            </a:extLst>
          </p:cNvPr>
          <p:cNvSpPr txBox="1"/>
          <p:nvPr/>
        </p:nvSpPr>
        <p:spPr>
          <a:xfrm>
            <a:off x="468248" y="5022595"/>
            <a:ext cx="1420624" cy="338554"/>
          </a:xfrm>
          <a:prstGeom prst="rect">
            <a:avLst/>
          </a:prstGeom>
          <a:noFill/>
        </p:spPr>
        <p:txBody>
          <a:bodyPr wrap="square">
            <a:spAutoFit/>
          </a:bodyPr>
          <a:lstStyle/>
          <a:p>
            <a:r>
              <a:rPr lang="en-US" sz="1600"/>
              <a:t>tensor[a:b,c:d]</a:t>
            </a:r>
          </a:p>
        </p:txBody>
      </p:sp>
      <mc:AlternateContent xmlns:mc="http://schemas.openxmlformats.org/markup-compatibility/2006" xmlns:p14="http://schemas.microsoft.com/office/powerpoint/2010/main">
        <mc:Choice Requires="p14">
          <p:contentPart p14:bwMode="auto" r:id="rId9">
            <p14:nvContentPartPr>
              <p14:cNvPr id="14" name="Ink 13">
                <a:extLst>
                  <a:ext uri="{FF2B5EF4-FFF2-40B4-BE49-F238E27FC236}">
                    <a16:creationId xmlns:a16="http://schemas.microsoft.com/office/drawing/2014/main" id="{F742883B-7401-5B08-5029-D0500663025B}"/>
                  </a:ext>
                </a:extLst>
              </p14:cNvPr>
              <p14:cNvContentPartPr/>
              <p14:nvPr/>
            </p14:nvContentPartPr>
            <p14:xfrm>
              <a:off x="1941402" y="5162931"/>
              <a:ext cx="955800" cy="41040"/>
            </p14:xfrm>
          </p:contentPart>
        </mc:Choice>
        <mc:Fallback xmlns="">
          <p:pic>
            <p:nvPicPr>
              <p:cNvPr id="14" name="Ink 13">
                <a:extLst>
                  <a:ext uri="{FF2B5EF4-FFF2-40B4-BE49-F238E27FC236}">
                    <a16:creationId xmlns:a16="http://schemas.microsoft.com/office/drawing/2014/main" id="{F742883B-7401-5B08-5029-D0500663025B}"/>
                  </a:ext>
                </a:extLst>
              </p:cNvPr>
              <p:cNvPicPr/>
              <p:nvPr/>
            </p:nvPicPr>
            <p:blipFill>
              <a:blip r:embed="rId7"/>
              <a:stretch>
                <a:fillRect/>
              </a:stretch>
            </p:blipFill>
            <p:spPr>
              <a:xfrm>
                <a:off x="1932402" y="5153851"/>
                <a:ext cx="973440" cy="58836"/>
              </a:xfrm>
              <a:prstGeom prst="rect">
                <a:avLst/>
              </a:prstGeom>
            </p:spPr>
          </p:pic>
        </mc:Fallback>
      </mc:AlternateContent>
      <p:sp>
        <p:nvSpPr>
          <p:cNvPr id="16" name="TextBox 15">
            <a:extLst>
              <a:ext uri="{FF2B5EF4-FFF2-40B4-BE49-F238E27FC236}">
                <a16:creationId xmlns:a16="http://schemas.microsoft.com/office/drawing/2014/main" id="{B4CDE100-3A71-6446-2104-5A20C27D3642}"/>
              </a:ext>
            </a:extLst>
          </p:cNvPr>
          <p:cNvSpPr txBox="1"/>
          <p:nvPr/>
        </p:nvSpPr>
        <p:spPr>
          <a:xfrm>
            <a:off x="3218243" y="4960249"/>
            <a:ext cx="3476281" cy="830997"/>
          </a:xfrm>
          <a:prstGeom prst="rect">
            <a:avLst/>
          </a:prstGeom>
          <a:noFill/>
        </p:spPr>
        <p:txBody>
          <a:bodyPr wrap="square" rtlCol="0">
            <a:spAutoFit/>
          </a:bodyPr>
          <a:lstStyle/>
          <a:p>
            <a:r>
              <a:rPr lang="en-US" sz="1600"/>
              <a:t>slices out rows a through b-1, and columns c through d-1.  Slcing works just like in Python or Numpy.</a:t>
            </a:r>
          </a:p>
        </p:txBody>
      </p:sp>
      <p:pic>
        <p:nvPicPr>
          <p:cNvPr id="18" name="Picture 17">
            <a:extLst>
              <a:ext uri="{FF2B5EF4-FFF2-40B4-BE49-F238E27FC236}">
                <a16:creationId xmlns:a16="http://schemas.microsoft.com/office/drawing/2014/main" id="{526369AC-C34D-4F44-A55B-1F360592B16E}"/>
              </a:ext>
            </a:extLst>
          </p:cNvPr>
          <p:cNvPicPr>
            <a:picLocks noChangeAspect="1"/>
          </p:cNvPicPr>
          <p:nvPr/>
        </p:nvPicPr>
        <p:blipFill>
          <a:blip r:embed="rId10"/>
          <a:stretch>
            <a:fillRect/>
          </a:stretch>
        </p:blipFill>
        <p:spPr>
          <a:xfrm>
            <a:off x="7454743" y="5454344"/>
            <a:ext cx="3143689" cy="466790"/>
          </a:xfrm>
          <a:prstGeom prst="rect">
            <a:avLst/>
          </a:prstGeom>
        </p:spPr>
      </p:pic>
      <p:pic>
        <p:nvPicPr>
          <p:cNvPr id="19" name="Picture 18">
            <a:extLst>
              <a:ext uri="{FF2B5EF4-FFF2-40B4-BE49-F238E27FC236}">
                <a16:creationId xmlns:a16="http://schemas.microsoft.com/office/drawing/2014/main" id="{4C0760CC-679C-CE82-A828-D7F1D5FB9B95}"/>
              </a:ext>
            </a:extLst>
          </p:cNvPr>
          <p:cNvPicPr>
            <a:picLocks noChangeAspect="1"/>
          </p:cNvPicPr>
          <p:nvPr/>
        </p:nvPicPr>
        <p:blipFill>
          <a:blip r:embed="rId11"/>
          <a:stretch>
            <a:fillRect/>
          </a:stretch>
        </p:blipFill>
        <p:spPr>
          <a:xfrm>
            <a:off x="7454743" y="4718556"/>
            <a:ext cx="3351988" cy="705264"/>
          </a:xfrm>
          <a:prstGeom prst="rect">
            <a:avLst/>
          </a:prstGeom>
        </p:spPr>
      </p:pic>
    </p:spTree>
    <p:extLst>
      <p:ext uri="{BB962C8B-B14F-4D97-AF65-F5344CB8AC3E}">
        <p14:creationId xmlns:p14="http://schemas.microsoft.com/office/powerpoint/2010/main" val="12543195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A6A22E-A3A0-D809-88F1-545A9B190EAA}"/>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8F58D002-25A6-85DA-A148-AC19AABE43C1}"/>
              </a:ext>
            </a:extLst>
          </p:cNvPr>
          <p:cNvSpPr txBox="1"/>
          <p:nvPr/>
        </p:nvSpPr>
        <p:spPr>
          <a:xfrm>
            <a:off x="307261" y="1019446"/>
            <a:ext cx="11508819" cy="584775"/>
          </a:xfrm>
          <a:prstGeom prst="rect">
            <a:avLst/>
          </a:prstGeom>
          <a:noFill/>
        </p:spPr>
        <p:txBody>
          <a:bodyPr wrap="square" rtlCol="0">
            <a:spAutoFit/>
          </a:bodyPr>
          <a:lstStyle/>
          <a:p>
            <a:r>
              <a:rPr lang="en-US" sz="1600"/>
              <a:t>Looks like you can </a:t>
            </a:r>
            <a:r>
              <a:rPr lang="en-US" sz="1600" b="1"/>
              <a:t>initialize and/or freeze weights and biases.  </a:t>
            </a:r>
            <a:r>
              <a:rPr lang="en-US" sz="1600"/>
              <a:t>I</a:t>
            </a:r>
            <a:r>
              <a:rPr lang="en-US" sz="1600" b="1"/>
              <a:t> </a:t>
            </a:r>
            <a:r>
              <a:rPr lang="en-US" sz="1600"/>
              <a:t>think this statement would go right after the layer is declared.  Or in least in the def __init__() function of the model class.  And you’d have to reference the layer as self.layer_j if it’s in the __init__() I think.</a:t>
            </a:r>
          </a:p>
        </p:txBody>
      </p:sp>
      <p:sp>
        <p:nvSpPr>
          <p:cNvPr id="2" name="Rectangle 1">
            <a:extLst>
              <a:ext uri="{FF2B5EF4-FFF2-40B4-BE49-F238E27FC236}">
                <a16:creationId xmlns:a16="http://schemas.microsoft.com/office/drawing/2014/main" id="{273F404D-620C-84A4-B069-5202E572B692}"/>
              </a:ext>
            </a:extLst>
          </p:cNvPr>
          <p:cNvSpPr/>
          <p:nvPr/>
        </p:nvSpPr>
        <p:spPr>
          <a:xfrm>
            <a:off x="4144407" y="149178"/>
            <a:ext cx="3151697" cy="461665"/>
          </a:xfrm>
          <a:prstGeom prst="rect">
            <a:avLst/>
          </a:prstGeom>
        </p:spPr>
        <p:txBody>
          <a:bodyPr wrap="none">
            <a:spAutoFit/>
          </a:bodyPr>
          <a:lstStyle/>
          <a:p>
            <a:r>
              <a:rPr lang="en-US" sz="2400" b="1" u="sng">
                <a:solidFill>
                  <a:srgbClr val="0066FF"/>
                </a:solidFill>
              </a:rPr>
              <a:t>Pytorch: Sequential NN</a:t>
            </a:r>
          </a:p>
        </p:txBody>
      </p:sp>
      <p:sp>
        <p:nvSpPr>
          <p:cNvPr id="3" name="TextBox 2">
            <a:extLst>
              <a:ext uri="{FF2B5EF4-FFF2-40B4-BE49-F238E27FC236}">
                <a16:creationId xmlns:a16="http://schemas.microsoft.com/office/drawing/2014/main" id="{9B7574B2-E7CD-1A24-F54B-DC32AC679984}"/>
              </a:ext>
            </a:extLst>
          </p:cNvPr>
          <p:cNvSpPr txBox="1"/>
          <p:nvPr/>
        </p:nvSpPr>
        <p:spPr>
          <a:xfrm>
            <a:off x="328171" y="1991380"/>
            <a:ext cx="2943194" cy="338554"/>
          </a:xfrm>
          <a:prstGeom prst="rect">
            <a:avLst/>
          </a:prstGeom>
          <a:noFill/>
        </p:spPr>
        <p:txBody>
          <a:bodyPr wrap="square" rtlCol="0">
            <a:spAutoFit/>
          </a:bodyPr>
          <a:lstStyle/>
          <a:p>
            <a:r>
              <a:rPr lang="en-US" sz="1600"/>
              <a:t>nn.init.uniform_(layer_j.weight)</a:t>
            </a:r>
          </a:p>
        </p:txBody>
      </p:sp>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BE1F68B2-3931-BF8E-BF44-D09708C3355B}"/>
                  </a:ext>
                </a:extLst>
              </p14:cNvPr>
              <p14:cNvContentPartPr/>
              <p14:nvPr/>
            </p14:nvContentPartPr>
            <p14:xfrm>
              <a:off x="3271364" y="2171930"/>
              <a:ext cx="599040" cy="22320"/>
            </p14:xfrm>
          </p:contentPart>
        </mc:Choice>
        <mc:Fallback xmlns="">
          <p:pic>
            <p:nvPicPr>
              <p:cNvPr id="10" name="Ink 9">
                <a:extLst>
                  <a:ext uri="{FF2B5EF4-FFF2-40B4-BE49-F238E27FC236}">
                    <a16:creationId xmlns:a16="http://schemas.microsoft.com/office/drawing/2014/main" id="{BE1F68B2-3931-BF8E-BF44-D09708C3355B}"/>
                  </a:ext>
                </a:extLst>
              </p:cNvPr>
              <p:cNvPicPr/>
              <p:nvPr/>
            </p:nvPicPr>
            <p:blipFill>
              <a:blip r:embed="rId4"/>
              <a:stretch>
                <a:fillRect/>
              </a:stretch>
            </p:blipFill>
            <p:spPr>
              <a:xfrm>
                <a:off x="3262364" y="2162930"/>
                <a:ext cx="616680" cy="39960"/>
              </a:xfrm>
              <a:prstGeom prst="rect">
                <a:avLst/>
              </a:prstGeom>
            </p:spPr>
          </p:pic>
        </mc:Fallback>
      </mc:AlternateContent>
      <p:sp>
        <p:nvSpPr>
          <p:cNvPr id="11" name="TextBox 10">
            <a:extLst>
              <a:ext uri="{FF2B5EF4-FFF2-40B4-BE49-F238E27FC236}">
                <a16:creationId xmlns:a16="http://schemas.microsoft.com/office/drawing/2014/main" id="{A704A3D8-4ED7-E914-ED2C-F4BD166C1499}"/>
              </a:ext>
            </a:extLst>
          </p:cNvPr>
          <p:cNvSpPr txBox="1"/>
          <p:nvPr/>
        </p:nvSpPr>
        <p:spPr>
          <a:xfrm>
            <a:off x="4083453" y="1991380"/>
            <a:ext cx="6739175" cy="523220"/>
          </a:xfrm>
          <a:prstGeom prst="rect">
            <a:avLst/>
          </a:prstGeom>
          <a:noFill/>
        </p:spPr>
        <p:txBody>
          <a:bodyPr wrap="square" rtlCol="0">
            <a:spAutoFit/>
          </a:bodyPr>
          <a:lstStyle/>
          <a:p>
            <a:r>
              <a:rPr lang="en-US" sz="1400"/>
              <a:t>will initialize the weights in layer j with a uniform distribution (between 0 and 1 I think).  Would do similarly for a bias.</a:t>
            </a:r>
          </a:p>
        </p:txBody>
      </p:sp>
      <p:sp>
        <p:nvSpPr>
          <p:cNvPr id="21" name="TextBox 20">
            <a:extLst>
              <a:ext uri="{FF2B5EF4-FFF2-40B4-BE49-F238E27FC236}">
                <a16:creationId xmlns:a16="http://schemas.microsoft.com/office/drawing/2014/main" id="{60B4B2D9-7AFF-FEDC-CADD-56588C73B663}"/>
              </a:ext>
            </a:extLst>
          </p:cNvPr>
          <p:cNvSpPr txBox="1"/>
          <p:nvPr/>
        </p:nvSpPr>
        <p:spPr>
          <a:xfrm>
            <a:off x="302397" y="5638058"/>
            <a:ext cx="3253581" cy="338554"/>
          </a:xfrm>
          <a:prstGeom prst="rect">
            <a:avLst/>
          </a:prstGeom>
          <a:noFill/>
        </p:spPr>
        <p:txBody>
          <a:bodyPr wrap="square" rtlCol="0">
            <a:spAutoFit/>
          </a:bodyPr>
          <a:lstStyle/>
          <a:p>
            <a:r>
              <a:rPr lang="en-US" sz="1600"/>
              <a:t>layer_j.weight.requires_grad = False</a:t>
            </a:r>
          </a:p>
        </p:txBody>
      </p:sp>
      <mc:AlternateContent xmlns:mc="http://schemas.openxmlformats.org/markup-compatibility/2006" xmlns:p14="http://schemas.microsoft.com/office/powerpoint/2010/main">
        <mc:Choice Requires="p14">
          <p:contentPart p14:bwMode="auto" r:id="rId5">
            <p14:nvContentPartPr>
              <p14:cNvPr id="22" name="Ink 21">
                <a:extLst>
                  <a:ext uri="{FF2B5EF4-FFF2-40B4-BE49-F238E27FC236}">
                    <a16:creationId xmlns:a16="http://schemas.microsoft.com/office/drawing/2014/main" id="{E0D078B4-893A-6AEB-958F-C022A919F7A4}"/>
                  </a:ext>
                </a:extLst>
              </p14:cNvPr>
              <p14:cNvContentPartPr/>
              <p14:nvPr/>
            </p14:nvContentPartPr>
            <p14:xfrm>
              <a:off x="3580560" y="5805379"/>
              <a:ext cx="599040" cy="22320"/>
            </p14:xfrm>
          </p:contentPart>
        </mc:Choice>
        <mc:Fallback xmlns="">
          <p:pic>
            <p:nvPicPr>
              <p:cNvPr id="22" name="Ink 21">
                <a:extLst>
                  <a:ext uri="{FF2B5EF4-FFF2-40B4-BE49-F238E27FC236}">
                    <a16:creationId xmlns:a16="http://schemas.microsoft.com/office/drawing/2014/main" id="{E0D078B4-893A-6AEB-958F-C022A919F7A4}"/>
                  </a:ext>
                </a:extLst>
              </p:cNvPr>
              <p:cNvPicPr/>
              <p:nvPr/>
            </p:nvPicPr>
            <p:blipFill>
              <a:blip r:embed="rId6"/>
              <a:stretch>
                <a:fillRect/>
              </a:stretch>
            </p:blipFill>
            <p:spPr>
              <a:xfrm>
                <a:off x="3571560" y="5796379"/>
                <a:ext cx="616680" cy="39960"/>
              </a:xfrm>
              <a:prstGeom prst="rect">
                <a:avLst/>
              </a:prstGeom>
            </p:spPr>
          </p:pic>
        </mc:Fallback>
      </mc:AlternateContent>
      <p:sp>
        <p:nvSpPr>
          <p:cNvPr id="23" name="TextBox 22">
            <a:extLst>
              <a:ext uri="{FF2B5EF4-FFF2-40B4-BE49-F238E27FC236}">
                <a16:creationId xmlns:a16="http://schemas.microsoft.com/office/drawing/2014/main" id="{5C17F379-0F82-2A0D-FB8D-8308156E2046}"/>
              </a:ext>
            </a:extLst>
          </p:cNvPr>
          <p:cNvSpPr txBox="1"/>
          <p:nvPr/>
        </p:nvSpPr>
        <p:spPr>
          <a:xfrm>
            <a:off x="4409820" y="5669582"/>
            <a:ext cx="2312127" cy="316234"/>
          </a:xfrm>
          <a:prstGeom prst="rect">
            <a:avLst/>
          </a:prstGeom>
          <a:noFill/>
        </p:spPr>
        <p:txBody>
          <a:bodyPr wrap="square" rtlCol="0">
            <a:spAutoFit/>
          </a:bodyPr>
          <a:lstStyle/>
          <a:p>
            <a:r>
              <a:rPr lang="en-US" sz="1400"/>
              <a:t>will freeze layer_j’s weights.   </a:t>
            </a:r>
          </a:p>
        </p:txBody>
      </p:sp>
      <p:sp>
        <p:nvSpPr>
          <p:cNvPr id="12" name="TextBox 11">
            <a:extLst>
              <a:ext uri="{FF2B5EF4-FFF2-40B4-BE49-F238E27FC236}">
                <a16:creationId xmlns:a16="http://schemas.microsoft.com/office/drawing/2014/main" id="{B0B14E2C-A8FD-1E32-12C0-1792AC4539F2}"/>
              </a:ext>
            </a:extLst>
          </p:cNvPr>
          <p:cNvSpPr txBox="1"/>
          <p:nvPr/>
        </p:nvSpPr>
        <p:spPr>
          <a:xfrm>
            <a:off x="308506" y="2683770"/>
            <a:ext cx="3647933" cy="338554"/>
          </a:xfrm>
          <a:prstGeom prst="rect">
            <a:avLst/>
          </a:prstGeom>
          <a:noFill/>
        </p:spPr>
        <p:txBody>
          <a:bodyPr wrap="square" rtlCol="0">
            <a:spAutoFit/>
          </a:bodyPr>
          <a:lstStyle/>
          <a:p>
            <a:r>
              <a:rPr lang="en-US" sz="1600"/>
              <a:t>nn.init.kaiming_uniform_(layer_j.weight)</a:t>
            </a:r>
          </a:p>
        </p:txBody>
      </p:sp>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B01973DC-5BD2-696B-FDCC-B5ED21EF235A}"/>
                  </a:ext>
                </a:extLst>
              </p14:cNvPr>
              <p14:cNvContentPartPr/>
              <p14:nvPr/>
            </p14:nvContentPartPr>
            <p14:xfrm>
              <a:off x="4115811" y="2856903"/>
              <a:ext cx="599040" cy="22320"/>
            </p14:xfrm>
          </p:contentPart>
        </mc:Choice>
        <mc:Fallback xmlns="">
          <p:pic>
            <p:nvPicPr>
              <p:cNvPr id="14" name="Ink 13">
                <a:extLst>
                  <a:ext uri="{FF2B5EF4-FFF2-40B4-BE49-F238E27FC236}">
                    <a16:creationId xmlns:a16="http://schemas.microsoft.com/office/drawing/2014/main" id="{B01973DC-5BD2-696B-FDCC-B5ED21EF235A}"/>
                  </a:ext>
                </a:extLst>
              </p:cNvPr>
              <p:cNvPicPr/>
              <p:nvPr/>
            </p:nvPicPr>
            <p:blipFill>
              <a:blip r:embed="rId4"/>
              <a:stretch>
                <a:fillRect/>
              </a:stretch>
            </p:blipFill>
            <p:spPr>
              <a:xfrm>
                <a:off x="4106811" y="2847903"/>
                <a:ext cx="616680" cy="39960"/>
              </a:xfrm>
              <a:prstGeom prst="rect">
                <a:avLst/>
              </a:prstGeom>
            </p:spPr>
          </p:pic>
        </mc:Fallback>
      </mc:AlternateContent>
      <p:sp>
        <p:nvSpPr>
          <p:cNvPr id="15" name="TextBox 14">
            <a:extLst>
              <a:ext uri="{FF2B5EF4-FFF2-40B4-BE49-F238E27FC236}">
                <a16:creationId xmlns:a16="http://schemas.microsoft.com/office/drawing/2014/main" id="{D2A48E21-FD06-9303-F75D-DC30B65E0ADD}"/>
              </a:ext>
            </a:extLst>
          </p:cNvPr>
          <p:cNvSpPr txBox="1"/>
          <p:nvPr/>
        </p:nvSpPr>
        <p:spPr>
          <a:xfrm>
            <a:off x="4874223" y="2683770"/>
            <a:ext cx="5002872" cy="523220"/>
          </a:xfrm>
          <a:prstGeom prst="rect">
            <a:avLst/>
          </a:prstGeom>
          <a:noFill/>
        </p:spPr>
        <p:txBody>
          <a:bodyPr wrap="square" rtlCol="0">
            <a:spAutoFit/>
          </a:bodyPr>
          <a:lstStyle/>
          <a:p>
            <a:r>
              <a:rPr lang="en-US" sz="1400"/>
              <a:t>will initialize layer_j’s weights to a uniform Kaiming distribution.  Could use normal in place of uniform I think.</a:t>
            </a:r>
          </a:p>
        </p:txBody>
      </p:sp>
      <p:sp>
        <p:nvSpPr>
          <p:cNvPr id="4" name="TextBox 3">
            <a:extLst>
              <a:ext uri="{FF2B5EF4-FFF2-40B4-BE49-F238E27FC236}">
                <a16:creationId xmlns:a16="http://schemas.microsoft.com/office/drawing/2014/main" id="{BA64FFFF-CFE3-742A-D1C1-DCBA2AD5B406}"/>
              </a:ext>
            </a:extLst>
          </p:cNvPr>
          <p:cNvSpPr txBox="1"/>
          <p:nvPr/>
        </p:nvSpPr>
        <p:spPr>
          <a:xfrm>
            <a:off x="318336" y="4090249"/>
            <a:ext cx="2671913" cy="338554"/>
          </a:xfrm>
          <a:prstGeom prst="rect">
            <a:avLst/>
          </a:prstGeom>
          <a:noFill/>
        </p:spPr>
        <p:txBody>
          <a:bodyPr wrap="square" rtlCol="0">
            <a:spAutoFit/>
          </a:bodyPr>
          <a:lstStyle/>
          <a:p>
            <a:r>
              <a:rPr lang="en-US" sz="1600"/>
              <a:t>layer_j.weight.data = tensor</a:t>
            </a:r>
          </a:p>
        </p:txBody>
      </p:sp>
      <mc:AlternateContent xmlns:mc="http://schemas.openxmlformats.org/markup-compatibility/2006" xmlns:p14="http://schemas.microsoft.com/office/powerpoint/2010/main">
        <mc:Choice Requires="p14">
          <p:contentPart p14:bwMode="auto" r:id="rId8">
            <p14:nvContentPartPr>
              <p14:cNvPr id="5" name="Ink 4">
                <a:extLst>
                  <a:ext uri="{FF2B5EF4-FFF2-40B4-BE49-F238E27FC236}">
                    <a16:creationId xmlns:a16="http://schemas.microsoft.com/office/drawing/2014/main" id="{E4156BE9-E157-0306-1594-5EF83E561452}"/>
                  </a:ext>
                </a:extLst>
              </p14:cNvPr>
              <p14:cNvContentPartPr/>
              <p14:nvPr/>
            </p14:nvContentPartPr>
            <p14:xfrm>
              <a:off x="2963047" y="4268384"/>
              <a:ext cx="599040" cy="22320"/>
            </p14:xfrm>
          </p:contentPart>
        </mc:Choice>
        <mc:Fallback xmlns="">
          <p:pic>
            <p:nvPicPr>
              <p:cNvPr id="5" name="Ink 4">
                <a:extLst>
                  <a:ext uri="{FF2B5EF4-FFF2-40B4-BE49-F238E27FC236}">
                    <a16:creationId xmlns:a16="http://schemas.microsoft.com/office/drawing/2014/main" id="{E4156BE9-E157-0306-1594-5EF83E561452}"/>
                  </a:ext>
                </a:extLst>
              </p:cNvPr>
              <p:cNvPicPr/>
              <p:nvPr/>
            </p:nvPicPr>
            <p:blipFill>
              <a:blip r:embed="rId6"/>
              <a:stretch>
                <a:fillRect/>
              </a:stretch>
            </p:blipFill>
            <p:spPr>
              <a:xfrm>
                <a:off x="2954047" y="4259384"/>
                <a:ext cx="616680" cy="39960"/>
              </a:xfrm>
              <a:prstGeom prst="rect">
                <a:avLst/>
              </a:prstGeom>
            </p:spPr>
          </p:pic>
        </mc:Fallback>
      </mc:AlternateContent>
      <p:sp>
        <p:nvSpPr>
          <p:cNvPr id="6" name="TextBox 5">
            <a:extLst>
              <a:ext uri="{FF2B5EF4-FFF2-40B4-BE49-F238E27FC236}">
                <a16:creationId xmlns:a16="http://schemas.microsoft.com/office/drawing/2014/main" id="{0DA28C47-78BF-B220-7C39-984DBBF26908}"/>
              </a:ext>
            </a:extLst>
          </p:cNvPr>
          <p:cNvSpPr txBox="1"/>
          <p:nvPr/>
        </p:nvSpPr>
        <p:spPr>
          <a:xfrm>
            <a:off x="3751795" y="4121427"/>
            <a:ext cx="4548692" cy="316234"/>
          </a:xfrm>
          <a:prstGeom prst="rect">
            <a:avLst/>
          </a:prstGeom>
          <a:noFill/>
        </p:spPr>
        <p:txBody>
          <a:bodyPr wrap="square" rtlCol="0">
            <a:spAutoFit/>
          </a:bodyPr>
          <a:lstStyle/>
          <a:p>
            <a:r>
              <a:rPr lang="en-US" sz="1400"/>
              <a:t>will initialize layer_j’s weight to the specified tensor.</a:t>
            </a:r>
          </a:p>
        </p:txBody>
      </p:sp>
      <p:sp>
        <p:nvSpPr>
          <p:cNvPr id="7" name="TextBox 6">
            <a:extLst>
              <a:ext uri="{FF2B5EF4-FFF2-40B4-BE49-F238E27FC236}">
                <a16:creationId xmlns:a16="http://schemas.microsoft.com/office/drawing/2014/main" id="{ADD200B7-BBB9-42D9-46AE-C513B4918318}"/>
              </a:ext>
            </a:extLst>
          </p:cNvPr>
          <p:cNvSpPr txBox="1"/>
          <p:nvPr/>
        </p:nvSpPr>
        <p:spPr>
          <a:xfrm>
            <a:off x="328171" y="5115041"/>
            <a:ext cx="2186334" cy="338554"/>
          </a:xfrm>
          <a:prstGeom prst="rect">
            <a:avLst/>
          </a:prstGeom>
          <a:noFill/>
        </p:spPr>
        <p:txBody>
          <a:bodyPr wrap="square" rtlCol="0">
            <a:spAutoFit/>
          </a:bodyPr>
          <a:lstStyle/>
          <a:p>
            <a:r>
              <a:rPr lang="en-US" sz="1600"/>
              <a:t>layer_j.bias.data.fill_(1)</a:t>
            </a:r>
          </a:p>
        </p:txBody>
      </p:sp>
      <mc:AlternateContent xmlns:mc="http://schemas.openxmlformats.org/markup-compatibility/2006" xmlns:p14="http://schemas.microsoft.com/office/powerpoint/2010/main">
        <mc:Choice Requires="p14">
          <p:contentPart p14:bwMode="auto" r:id="rId9">
            <p14:nvContentPartPr>
              <p14:cNvPr id="8" name="Ink 7">
                <a:extLst>
                  <a:ext uri="{FF2B5EF4-FFF2-40B4-BE49-F238E27FC236}">
                    <a16:creationId xmlns:a16="http://schemas.microsoft.com/office/drawing/2014/main" id="{057378E1-47F3-FFDD-B03F-FE895FA8A944}"/>
                  </a:ext>
                </a:extLst>
              </p14:cNvPr>
              <p14:cNvContentPartPr/>
              <p14:nvPr/>
            </p14:nvContentPartPr>
            <p14:xfrm>
              <a:off x="2524509" y="5319731"/>
              <a:ext cx="599040" cy="22320"/>
            </p14:xfrm>
          </p:contentPart>
        </mc:Choice>
        <mc:Fallback xmlns="">
          <p:pic>
            <p:nvPicPr>
              <p:cNvPr id="8" name="Ink 7">
                <a:extLst>
                  <a:ext uri="{FF2B5EF4-FFF2-40B4-BE49-F238E27FC236}">
                    <a16:creationId xmlns:a16="http://schemas.microsoft.com/office/drawing/2014/main" id="{057378E1-47F3-FFDD-B03F-FE895FA8A944}"/>
                  </a:ext>
                </a:extLst>
              </p:cNvPr>
              <p:cNvPicPr/>
              <p:nvPr/>
            </p:nvPicPr>
            <p:blipFill>
              <a:blip r:embed="rId6"/>
              <a:stretch>
                <a:fillRect/>
              </a:stretch>
            </p:blipFill>
            <p:spPr>
              <a:xfrm>
                <a:off x="2515509" y="5310731"/>
                <a:ext cx="616680" cy="39960"/>
              </a:xfrm>
              <a:prstGeom prst="rect">
                <a:avLst/>
              </a:prstGeom>
            </p:spPr>
          </p:pic>
        </mc:Fallback>
      </mc:AlternateContent>
      <p:sp>
        <p:nvSpPr>
          <p:cNvPr id="13" name="TextBox 12">
            <a:extLst>
              <a:ext uri="{FF2B5EF4-FFF2-40B4-BE49-F238E27FC236}">
                <a16:creationId xmlns:a16="http://schemas.microsoft.com/office/drawing/2014/main" id="{5737EABF-16AF-72B3-3BC8-A5541A404355}"/>
              </a:ext>
            </a:extLst>
          </p:cNvPr>
          <p:cNvSpPr txBox="1"/>
          <p:nvPr/>
        </p:nvSpPr>
        <p:spPr>
          <a:xfrm>
            <a:off x="3338326" y="5135292"/>
            <a:ext cx="2794868" cy="307777"/>
          </a:xfrm>
          <a:prstGeom prst="rect">
            <a:avLst/>
          </a:prstGeom>
          <a:noFill/>
        </p:spPr>
        <p:txBody>
          <a:bodyPr wrap="square" rtlCol="0">
            <a:spAutoFit/>
          </a:bodyPr>
          <a:lstStyle/>
          <a:p>
            <a:r>
              <a:rPr lang="en-US" sz="1400"/>
              <a:t>will initialize layer_j’s bias to 1.</a:t>
            </a:r>
          </a:p>
        </p:txBody>
      </p:sp>
      <p:sp>
        <p:nvSpPr>
          <p:cNvPr id="16" name="TextBox 15">
            <a:extLst>
              <a:ext uri="{FF2B5EF4-FFF2-40B4-BE49-F238E27FC236}">
                <a16:creationId xmlns:a16="http://schemas.microsoft.com/office/drawing/2014/main" id="{31737C70-A754-C8BC-84BC-4BF1D684F73E}"/>
              </a:ext>
            </a:extLst>
          </p:cNvPr>
          <p:cNvSpPr txBox="1"/>
          <p:nvPr/>
        </p:nvSpPr>
        <p:spPr>
          <a:xfrm>
            <a:off x="302397" y="4575699"/>
            <a:ext cx="2388331" cy="338554"/>
          </a:xfrm>
          <a:prstGeom prst="rect">
            <a:avLst/>
          </a:prstGeom>
          <a:noFill/>
        </p:spPr>
        <p:txBody>
          <a:bodyPr wrap="square" rtlCol="0">
            <a:spAutoFit/>
          </a:bodyPr>
          <a:lstStyle/>
          <a:p>
            <a:r>
              <a:rPr lang="en-US" sz="1600"/>
              <a:t>layer_j.weight.data.fill_(0)</a:t>
            </a:r>
          </a:p>
        </p:txBody>
      </p:sp>
      <mc:AlternateContent xmlns:mc="http://schemas.openxmlformats.org/markup-compatibility/2006" xmlns:p14="http://schemas.microsoft.com/office/powerpoint/2010/main">
        <mc:Choice Requires="p14">
          <p:contentPart p14:bwMode="auto" r:id="rId10">
            <p14:nvContentPartPr>
              <p14:cNvPr id="17" name="Ink 16">
                <a:extLst>
                  <a:ext uri="{FF2B5EF4-FFF2-40B4-BE49-F238E27FC236}">
                    <a16:creationId xmlns:a16="http://schemas.microsoft.com/office/drawing/2014/main" id="{ECDA0EA2-0E95-5918-E327-CA30E99A9610}"/>
                  </a:ext>
                </a:extLst>
              </p14:cNvPr>
              <p14:cNvContentPartPr/>
              <p14:nvPr/>
            </p14:nvContentPartPr>
            <p14:xfrm>
              <a:off x="2690729" y="4771150"/>
              <a:ext cx="599040" cy="22320"/>
            </p14:xfrm>
          </p:contentPart>
        </mc:Choice>
        <mc:Fallback xmlns="">
          <p:pic>
            <p:nvPicPr>
              <p:cNvPr id="17" name="Ink 16">
                <a:extLst>
                  <a:ext uri="{FF2B5EF4-FFF2-40B4-BE49-F238E27FC236}">
                    <a16:creationId xmlns:a16="http://schemas.microsoft.com/office/drawing/2014/main" id="{ECDA0EA2-0E95-5918-E327-CA30E99A9610}"/>
                  </a:ext>
                </a:extLst>
              </p:cNvPr>
              <p:cNvPicPr/>
              <p:nvPr/>
            </p:nvPicPr>
            <p:blipFill>
              <a:blip r:embed="rId6"/>
              <a:stretch>
                <a:fillRect/>
              </a:stretch>
            </p:blipFill>
            <p:spPr>
              <a:xfrm>
                <a:off x="2681729" y="4762150"/>
                <a:ext cx="616680" cy="39960"/>
              </a:xfrm>
              <a:prstGeom prst="rect">
                <a:avLst/>
              </a:prstGeom>
            </p:spPr>
          </p:pic>
        </mc:Fallback>
      </mc:AlternateContent>
      <p:sp>
        <p:nvSpPr>
          <p:cNvPr id="18" name="TextBox 17">
            <a:extLst>
              <a:ext uri="{FF2B5EF4-FFF2-40B4-BE49-F238E27FC236}">
                <a16:creationId xmlns:a16="http://schemas.microsoft.com/office/drawing/2014/main" id="{D63AA119-C761-CF23-1D83-366099ED8BCC}"/>
              </a:ext>
            </a:extLst>
          </p:cNvPr>
          <p:cNvSpPr txBox="1"/>
          <p:nvPr/>
        </p:nvSpPr>
        <p:spPr>
          <a:xfrm>
            <a:off x="3476789" y="4593516"/>
            <a:ext cx="2794868" cy="307777"/>
          </a:xfrm>
          <a:prstGeom prst="rect">
            <a:avLst/>
          </a:prstGeom>
          <a:noFill/>
        </p:spPr>
        <p:txBody>
          <a:bodyPr wrap="square" rtlCol="0">
            <a:spAutoFit/>
          </a:bodyPr>
          <a:lstStyle/>
          <a:p>
            <a:r>
              <a:rPr lang="en-US" sz="1400"/>
              <a:t>will initialize layer_j’s weights to 0.</a:t>
            </a:r>
          </a:p>
        </p:txBody>
      </p:sp>
      <p:sp>
        <p:nvSpPr>
          <p:cNvPr id="25" name="TextBox 24">
            <a:extLst>
              <a:ext uri="{FF2B5EF4-FFF2-40B4-BE49-F238E27FC236}">
                <a16:creationId xmlns:a16="http://schemas.microsoft.com/office/drawing/2014/main" id="{767014CC-575D-1055-3F54-6A97E43FE1E5}"/>
              </a:ext>
            </a:extLst>
          </p:cNvPr>
          <p:cNvSpPr txBox="1"/>
          <p:nvPr/>
        </p:nvSpPr>
        <p:spPr>
          <a:xfrm>
            <a:off x="302398" y="3404816"/>
            <a:ext cx="2660650" cy="338554"/>
          </a:xfrm>
          <a:prstGeom prst="rect">
            <a:avLst/>
          </a:prstGeom>
          <a:noFill/>
        </p:spPr>
        <p:txBody>
          <a:bodyPr wrap="square" rtlCol="0">
            <a:spAutoFit/>
          </a:bodyPr>
          <a:lstStyle/>
          <a:p>
            <a:r>
              <a:rPr lang="en-US" sz="1600"/>
              <a:t>nn.init.zeros_(layer_j.weight)</a:t>
            </a:r>
          </a:p>
        </p:txBody>
      </p:sp>
      <mc:AlternateContent xmlns:mc="http://schemas.openxmlformats.org/markup-compatibility/2006" xmlns:p14="http://schemas.microsoft.com/office/powerpoint/2010/main">
        <mc:Choice Requires="p14">
          <p:contentPart p14:bwMode="auto" r:id="rId11">
            <p14:nvContentPartPr>
              <p14:cNvPr id="26" name="Ink 25">
                <a:extLst>
                  <a:ext uri="{FF2B5EF4-FFF2-40B4-BE49-F238E27FC236}">
                    <a16:creationId xmlns:a16="http://schemas.microsoft.com/office/drawing/2014/main" id="{AB64F69A-E14B-2B57-5B4B-3B86A23DB1F8}"/>
                  </a:ext>
                </a:extLst>
              </p14:cNvPr>
              <p14:cNvContentPartPr/>
              <p14:nvPr/>
            </p14:nvContentPartPr>
            <p14:xfrm>
              <a:off x="3038806" y="3585550"/>
              <a:ext cx="599040" cy="22320"/>
            </p14:xfrm>
          </p:contentPart>
        </mc:Choice>
        <mc:Fallback xmlns="">
          <p:pic>
            <p:nvPicPr>
              <p:cNvPr id="26" name="Ink 25">
                <a:extLst>
                  <a:ext uri="{FF2B5EF4-FFF2-40B4-BE49-F238E27FC236}">
                    <a16:creationId xmlns:a16="http://schemas.microsoft.com/office/drawing/2014/main" id="{AB64F69A-E14B-2B57-5B4B-3B86A23DB1F8}"/>
                  </a:ext>
                </a:extLst>
              </p:cNvPr>
              <p:cNvPicPr/>
              <p:nvPr/>
            </p:nvPicPr>
            <p:blipFill>
              <a:blip r:embed="rId6"/>
              <a:stretch>
                <a:fillRect/>
              </a:stretch>
            </p:blipFill>
            <p:spPr>
              <a:xfrm>
                <a:off x="3029806" y="3576550"/>
                <a:ext cx="616680" cy="39960"/>
              </a:xfrm>
              <a:prstGeom prst="rect">
                <a:avLst/>
              </a:prstGeom>
            </p:spPr>
          </p:pic>
        </mc:Fallback>
      </mc:AlternateContent>
      <p:sp>
        <p:nvSpPr>
          <p:cNvPr id="27" name="TextBox 26">
            <a:extLst>
              <a:ext uri="{FF2B5EF4-FFF2-40B4-BE49-F238E27FC236}">
                <a16:creationId xmlns:a16="http://schemas.microsoft.com/office/drawing/2014/main" id="{B109F47E-8EC4-8900-E8EA-C997BA705568}"/>
              </a:ext>
            </a:extLst>
          </p:cNvPr>
          <p:cNvSpPr txBox="1"/>
          <p:nvPr/>
        </p:nvSpPr>
        <p:spPr>
          <a:xfrm>
            <a:off x="3751795" y="3417052"/>
            <a:ext cx="5002872" cy="307777"/>
          </a:xfrm>
          <a:prstGeom prst="rect">
            <a:avLst/>
          </a:prstGeom>
          <a:noFill/>
        </p:spPr>
        <p:txBody>
          <a:bodyPr wrap="square" rtlCol="0">
            <a:spAutoFit/>
          </a:bodyPr>
          <a:lstStyle/>
          <a:p>
            <a:r>
              <a:rPr lang="en-US" sz="1400"/>
              <a:t>will initialize layer_j’s weights to all zeros.</a:t>
            </a:r>
          </a:p>
        </p:txBody>
      </p:sp>
    </p:spTree>
    <p:extLst>
      <p:ext uri="{BB962C8B-B14F-4D97-AF65-F5344CB8AC3E}">
        <p14:creationId xmlns:p14="http://schemas.microsoft.com/office/powerpoint/2010/main" val="148752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554B61-1FFB-5F93-13FC-8DAAB6CEEE50}"/>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C26E3206-B910-009D-8878-E35D50C9D399}"/>
              </a:ext>
            </a:extLst>
          </p:cNvPr>
          <p:cNvSpPr txBox="1"/>
          <p:nvPr/>
        </p:nvSpPr>
        <p:spPr>
          <a:xfrm>
            <a:off x="308506" y="1072505"/>
            <a:ext cx="10406068" cy="646331"/>
          </a:xfrm>
          <a:prstGeom prst="rect">
            <a:avLst/>
          </a:prstGeom>
          <a:noFill/>
        </p:spPr>
        <p:txBody>
          <a:bodyPr wrap="square" rtlCol="0">
            <a:spAutoFit/>
          </a:bodyPr>
          <a:lstStyle/>
          <a:p>
            <a:r>
              <a:rPr lang="en-US"/>
              <a:t>Can initialize use code like this, in the __init__(), to initialize all the weights to xavier_uniform, and the biases to zero, in all the rnn layers in your network.  </a:t>
            </a:r>
          </a:p>
        </p:txBody>
      </p:sp>
      <p:sp>
        <p:nvSpPr>
          <p:cNvPr id="2" name="Rectangle 1">
            <a:extLst>
              <a:ext uri="{FF2B5EF4-FFF2-40B4-BE49-F238E27FC236}">
                <a16:creationId xmlns:a16="http://schemas.microsoft.com/office/drawing/2014/main" id="{C4907679-0626-1DC1-A2B8-AB96F4BADD92}"/>
              </a:ext>
            </a:extLst>
          </p:cNvPr>
          <p:cNvSpPr/>
          <p:nvPr/>
        </p:nvSpPr>
        <p:spPr>
          <a:xfrm>
            <a:off x="4072415" y="205236"/>
            <a:ext cx="3151697" cy="461665"/>
          </a:xfrm>
          <a:prstGeom prst="rect">
            <a:avLst/>
          </a:prstGeom>
        </p:spPr>
        <p:txBody>
          <a:bodyPr wrap="none">
            <a:spAutoFit/>
          </a:bodyPr>
          <a:lstStyle/>
          <a:p>
            <a:r>
              <a:rPr lang="en-US" sz="2400" b="1" u="sng">
                <a:solidFill>
                  <a:srgbClr val="0066FF"/>
                </a:solidFill>
              </a:rPr>
              <a:t>Pytorch: Sequential NN</a:t>
            </a:r>
          </a:p>
        </p:txBody>
      </p:sp>
      <p:sp>
        <p:nvSpPr>
          <p:cNvPr id="4" name="TextBox 3">
            <a:extLst>
              <a:ext uri="{FF2B5EF4-FFF2-40B4-BE49-F238E27FC236}">
                <a16:creationId xmlns:a16="http://schemas.microsoft.com/office/drawing/2014/main" id="{45462E5D-88B0-5A6D-1E9E-07FE54C24F40}"/>
              </a:ext>
            </a:extLst>
          </p:cNvPr>
          <p:cNvSpPr txBox="1"/>
          <p:nvPr/>
        </p:nvSpPr>
        <p:spPr>
          <a:xfrm>
            <a:off x="308506" y="1853845"/>
            <a:ext cx="4659734" cy="1323439"/>
          </a:xfrm>
          <a:prstGeom prst="rect">
            <a:avLst/>
          </a:prstGeom>
          <a:noFill/>
        </p:spPr>
        <p:txBody>
          <a:bodyPr wrap="square">
            <a:spAutoFit/>
          </a:bodyPr>
          <a:lstStyle/>
          <a:p>
            <a:r>
              <a:rPr lang="en-US" sz="1600"/>
              <a:t>for name, param in layer_nn.named_parameters():</a:t>
            </a:r>
          </a:p>
          <a:p>
            <a:r>
              <a:rPr lang="en-US" sz="1600"/>
              <a:t>    if 'weight' in name:</a:t>
            </a:r>
          </a:p>
          <a:p>
            <a:r>
              <a:rPr lang="en-US" sz="1600"/>
              <a:t>        nn.init.xavier_uniform_(param)</a:t>
            </a:r>
          </a:p>
          <a:p>
            <a:r>
              <a:rPr lang="en-US" sz="1600"/>
              <a:t>    elif 'bias' in name:</a:t>
            </a:r>
          </a:p>
          <a:p>
            <a:r>
              <a:rPr lang="en-US" sz="1600"/>
              <a:t>        nn.init.zeros_(param)</a:t>
            </a:r>
          </a:p>
        </p:txBody>
      </p:sp>
      <p:sp>
        <p:nvSpPr>
          <p:cNvPr id="8" name="TextBox 7">
            <a:extLst>
              <a:ext uri="{FF2B5EF4-FFF2-40B4-BE49-F238E27FC236}">
                <a16:creationId xmlns:a16="http://schemas.microsoft.com/office/drawing/2014/main" id="{7110EB4C-A25E-1D31-1FA9-08FFA65FF655}"/>
              </a:ext>
            </a:extLst>
          </p:cNvPr>
          <p:cNvSpPr txBox="1"/>
          <p:nvPr/>
        </p:nvSpPr>
        <p:spPr>
          <a:xfrm>
            <a:off x="3768140" y="3739623"/>
            <a:ext cx="4659734" cy="2308324"/>
          </a:xfrm>
          <a:prstGeom prst="rect">
            <a:avLst/>
          </a:prstGeom>
          <a:noFill/>
        </p:spPr>
        <p:txBody>
          <a:bodyPr wrap="square">
            <a:spAutoFit/>
          </a:bodyPr>
          <a:lstStyle/>
          <a:p>
            <a:r>
              <a:rPr lang="en-US" sz="1600"/>
              <a:t>def initialize_weights(layer):</a:t>
            </a:r>
          </a:p>
          <a:p>
            <a:r>
              <a:rPr lang="en-US" sz="1600"/>
              <a:t>    for name, param in layer.named_parameters():</a:t>
            </a:r>
          </a:p>
          <a:p>
            <a:r>
              <a:rPr lang="en-US" sz="1600"/>
              <a:t>        if 'weight' in name:</a:t>
            </a:r>
          </a:p>
          <a:p>
            <a:r>
              <a:rPr lang="en-US" sz="1600"/>
              <a:t>            nn.init.xavier_uniform_(param)</a:t>
            </a:r>
          </a:p>
          <a:p>
            <a:r>
              <a:rPr lang="en-US" sz="1600"/>
              <a:t>        elif ‘bias' in name:</a:t>
            </a:r>
          </a:p>
          <a:p>
            <a:r>
              <a:rPr lang="en-US" sz="1600"/>
              <a:t>            nn.init.zeros_(param)</a:t>
            </a:r>
          </a:p>
          <a:p>
            <a:endParaRPr lang="en-US" sz="1600"/>
          </a:p>
          <a:p>
            <a:r>
              <a:rPr lang="en-US" sz="1600"/>
              <a:t>initialize_weights(layer_1)</a:t>
            </a:r>
          </a:p>
          <a:p>
            <a:r>
              <a:rPr lang="en-US" sz="1600"/>
              <a:t>initialize_weights(layer_2)</a:t>
            </a:r>
          </a:p>
        </p:txBody>
      </p:sp>
      <p:sp>
        <p:nvSpPr>
          <p:cNvPr id="10" name="TextBox 9">
            <a:extLst>
              <a:ext uri="{FF2B5EF4-FFF2-40B4-BE49-F238E27FC236}">
                <a16:creationId xmlns:a16="http://schemas.microsoft.com/office/drawing/2014/main" id="{7BBB0EB6-2DA4-897A-5CB2-850601DDA3E2}"/>
              </a:ext>
            </a:extLst>
          </p:cNvPr>
          <p:cNvSpPr txBox="1"/>
          <p:nvPr/>
        </p:nvSpPr>
        <p:spPr>
          <a:xfrm>
            <a:off x="308506" y="4570620"/>
            <a:ext cx="2868085" cy="646331"/>
          </a:xfrm>
          <a:prstGeom prst="rect">
            <a:avLst/>
          </a:prstGeom>
          <a:noFill/>
        </p:spPr>
        <p:txBody>
          <a:bodyPr wrap="square" rtlCol="0">
            <a:spAutoFit/>
          </a:bodyPr>
          <a:lstStyle/>
          <a:p>
            <a:r>
              <a:rPr lang="en-US"/>
              <a:t>If have multiple layers, then could do this to save space.</a:t>
            </a:r>
          </a:p>
        </p:txBody>
      </p:sp>
    </p:spTree>
    <p:extLst>
      <p:ext uri="{BB962C8B-B14F-4D97-AF65-F5344CB8AC3E}">
        <p14:creationId xmlns:p14="http://schemas.microsoft.com/office/powerpoint/2010/main" val="7094850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B5B9E-7AB7-381D-8A6C-7CD55D660007}"/>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7A8331E1-92DC-4382-B13B-57531ACDB2D0}"/>
              </a:ext>
            </a:extLst>
          </p:cNvPr>
          <p:cNvSpPr txBox="1"/>
          <p:nvPr/>
        </p:nvSpPr>
        <p:spPr>
          <a:xfrm>
            <a:off x="245106" y="1383385"/>
            <a:ext cx="10950297" cy="584775"/>
          </a:xfrm>
          <a:prstGeom prst="rect">
            <a:avLst/>
          </a:prstGeom>
          <a:noFill/>
        </p:spPr>
        <p:txBody>
          <a:bodyPr wrap="square" rtlCol="0">
            <a:spAutoFit/>
          </a:bodyPr>
          <a:lstStyle/>
          <a:p>
            <a:r>
              <a:rPr lang="en-US" sz="1600"/>
              <a:t>Can add </a:t>
            </a:r>
            <a:r>
              <a:rPr lang="en-US" sz="1600" b="1"/>
              <a:t>drop out layers </a:t>
            </a:r>
            <a:r>
              <a:rPr lang="en-US" sz="1600"/>
              <a:t>via the same commands as dense layers.  Really it’s not a layer itself, but a modification of the previous layer.  It should go </a:t>
            </a:r>
            <a:r>
              <a:rPr lang="en-US" sz="1600" i="1"/>
              <a:t>after</a:t>
            </a:r>
            <a:r>
              <a:rPr lang="en-US" sz="1600"/>
              <a:t> the previous linear layer’s activation function layer.  </a:t>
            </a:r>
          </a:p>
        </p:txBody>
      </p:sp>
      <p:sp>
        <p:nvSpPr>
          <p:cNvPr id="5" name="TextBox 4">
            <a:extLst>
              <a:ext uri="{FF2B5EF4-FFF2-40B4-BE49-F238E27FC236}">
                <a16:creationId xmlns:a16="http://schemas.microsoft.com/office/drawing/2014/main" id="{9EE0E964-C2CD-BE23-8484-353B69E2C637}"/>
              </a:ext>
            </a:extLst>
          </p:cNvPr>
          <p:cNvSpPr txBox="1"/>
          <p:nvPr/>
        </p:nvSpPr>
        <p:spPr>
          <a:xfrm>
            <a:off x="3346606" y="2393579"/>
            <a:ext cx="8134194" cy="1600438"/>
          </a:xfrm>
          <a:prstGeom prst="rect">
            <a:avLst/>
          </a:prstGeom>
          <a:noFill/>
        </p:spPr>
        <p:txBody>
          <a:bodyPr wrap="square" rtlCol="0">
            <a:spAutoFit/>
          </a:bodyPr>
          <a:lstStyle/>
          <a:p>
            <a:r>
              <a:rPr lang="en-US" sz="1400"/>
              <a:t>This means that during training, it will randomly, and temporarily, take out p*N of the previous layer’s N output neurons.  Or rather, replace their activation functions with A(x) = 0.  It will also bolster the output of the previous layer’s leftover output neurons A(x) </a:t>
            </a:r>
            <a:r>
              <a:rPr lang="en-US" sz="1400">
                <a:sym typeface="Wingdings" panose="05000000000000000000" pitchFamily="2" charset="2"/>
              </a:rPr>
              <a:t> [1/(1-p)]A(x), so that the total cumulative output from the previous layer is still N*A(x).  Every time the weights are updated, new random output neurons will be frozen out for the next run/batch.  The neurons which are frozen out during a batch training run will therefore not have their weights updated during that run.  During testing, no previous layer output neurons are frozen out – they’re all used, with whatever weights they have ended up with during the training process.</a:t>
            </a:r>
            <a:endParaRPr lang="en-US" sz="1400"/>
          </a:p>
        </p:txBody>
      </p:sp>
      <mc:AlternateContent xmlns:mc="http://schemas.openxmlformats.org/markup-compatibility/2006" xmlns:p14="http://schemas.microsoft.com/office/powerpoint/2010/main">
        <mc:Choice Requires="p14">
          <p:contentPart p14:bwMode="auto" r:id="rId3">
            <p14:nvContentPartPr>
              <p14:cNvPr id="38" name="Ink 37">
                <a:extLst>
                  <a:ext uri="{FF2B5EF4-FFF2-40B4-BE49-F238E27FC236}">
                    <a16:creationId xmlns:a16="http://schemas.microsoft.com/office/drawing/2014/main" id="{1FE62750-AF63-FF34-4D8A-948DE3CB6025}"/>
                  </a:ext>
                </a:extLst>
              </p14:cNvPr>
              <p14:cNvContentPartPr/>
              <p14:nvPr/>
            </p14:nvContentPartPr>
            <p14:xfrm>
              <a:off x="2753032" y="2521438"/>
              <a:ext cx="429840" cy="20160"/>
            </p14:xfrm>
          </p:contentPart>
        </mc:Choice>
        <mc:Fallback xmlns="">
          <p:pic>
            <p:nvPicPr>
              <p:cNvPr id="38" name="Ink 37">
                <a:extLst>
                  <a:ext uri="{FF2B5EF4-FFF2-40B4-BE49-F238E27FC236}">
                    <a16:creationId xmlns:a16="http://schemas.microsoft.com/office/drawing/2014/main" id="{1FE62750-AF63-FF34-4D8A-948DE3CB6025}"/>
                  </a:ext>
                </a:extLst>
              </p:cNvPr>
              <p:cNvPicPr/>
              <p:nvPr/>
            </p:nvPicPr>
            <p:blipFill>
              <a:blip r:embed="rId4"/>
              <a:stretch>
                <a:fillRect/>
              </a:stretch>
            </p:blipFill>
            <p:spPr>
              <a:xfrm>
                <a:off x="2744032" y="2512274"/>
                <a:ext cx="447480" cy="38121"/>
              </a:xfrm>
              <a:prstGeom prst="rect">
                <a:avLst/>
              </a:prstGeom>
            </p:spPr>
          </p:pic>
        </mc:Fallback>
      </mc:AlternateContent>
      <p:sp>
        <p:nvSpPr>
          <p:cNvPr id="2" name="TextBox 1">
            <a:extLst>
              <a:ext uri="{FF2B5EF4-FFF2-40B4-BE49-F238E27FC236}">
                <a16:creationId xmlns:a16="http://schemas.microsoft.com/office/drawing/2014/main" id="{A898F9A2-C8B6-4AA0-B477-BF69C52938C4}"/>
              </a:ext>
            </a:extLst>
          </p:cNvPr>
          <p:cNvSpPr txBox="1"/>
          <p:nvPr/>
        </p:nvSpPr>
        <p:spPr>
          <a:xfrm>
            <a:off x="273226" y="2351202"/>
            <a:ext cx="2479806" cy="338554"/>
          </a:xfrm>
          <a:prstGeom prst="rect">
            <a:avLst/>
          </a:prstGeom>
          <a:noFill/>
        </p:spPr>
        <p:txBody>
          <a:bodyPr wrap="square" rtlCol="0">
            <a:spAutoFit/>
          </a:bodyPr>
          <a:lstStyle/>
          <a:p>
            <a:r>
              <a:rPr lang="en-US" sz="1600"/>
              <a:t>layer_do = nn.Dropout(p)</a:t>
            </a:r>
          </a:p>
        </p:txBody>
      </p:sp>
      <p:sp>
        <p:nvSpPr>
          <p:cNvPr id="8" name="TextBox 7">
            <a:extLst>
              <a:ext uri="{FF2B5EF4-FFF2-40B4-BE49-F238E27FC236}">
                <a16:creationId xmlns:a16="http://schemas.microsoft.com/office/drawing/2014/main" id="{DB7083AF-E843-E3E5-1748-317FF95917FF}"/>
              </a:ext>
            </a:extLst>
          </p:cNvPr>
          <p:cNvSpPr txBox="1"/>
          <p:nvPr/>
        </p:nvSpPr>
        <p:spPr>
          <a:xfrm>
            <a:off x="327064" y="4775036"/>
            <a:ext cx="6039084" cy="1569660"/>
          </a:xfrm>
          <a:prstGeom prst="rect">
            <a:avLst/>
          </a:prstGeom>
          <a:solidFill>
            <a:srgbClr val="FFCCCC"/>
          </a:solidFill>
        </p:spPr>
        <p:txBody>
          <a:bodyPr wrap="square" rtlCol="0">
            <a:spAutoFit/>
          </a:bodyPr>
          <a:lstStyle/>
          <a:p>
            <a:r>
              <a:rPr lang="en-US" sz="1600"/>
              <a:t>Important to realize that adding a dropout layer doesn’t change archictecture of the neural network; it only changes how the weights are updated.  And it’s generally recommended to set p ~ 0.25 or so.  And to consider setting dropout layers after every layer.  </a:t>
            </a:r>
          </a:p>
          <a:p>
            <a:endParaRPr lang="en-US" sz="1600"/>
          </a:p>
          <a:p>
            <a:r>
              <a:rPr lang="en-US" sz="1600"/>
              <a:t>See TensorFlow section for an illustrative example.</a:t>
            </a:r>
          </a:p>
        </p:txBody>
      </p:sp>
      <p:sp>
        <p:nvSpPr>
          <p:cNvPr id="3" name="Rectangle 2">
            <a:extLst>
              <a:ext uri="{FF2B5EF4-FFF2-40B4-BE49-F238E27FC236}">
                <a16:creationId xmlns:a16="http://schemas.microsoft.com/office/drawing/2014/main" id="{93646280-4674-DD47-9FF8-8BEC85A19940}"/>
              </a:ext>
            </a:extLst>
          </p:cNvPr>
          <p:cNvSpPr/>
          <p:nvPr/>
        </p:nvSpPr>
        <p:spPr>
          <a:xfrm>
            <a:off x="4144407" y="149178"/>
            <a:ext cx="3151697" cy="461665"/>
          </a:xfrm>
          <a:prstGeom prst="rect">
            <a:avLst/>
          </a:prstGeom>
        </p:spPr>
        <p:txBody>
          <a:bodyPr wrap="none">
            <a:spAutoFit/>
          </a:bodyPr>
          <a:lstStyle/>
          <a:p>
            <a:r>
              <a:rPr lang="en-US" sz="2400" b="1" u="sng">
                <a:solidFill>
                  <a:srgbClr val="0066FF"/>
                </a:solidFill>
              </a:rPr>
              <a:t>Pytorch: Sequential NN</a:t>
            </a:r>
          </a:p>
        </p:txBody>
      </p:sp>
    </p:spTree>
    <p:extLst>
      <p:ext uri="{BB962C8B-B14F-4D97-AF65-F5344CB8AC3E}">
        <p14:creationId xmlns:p14="http://schemas.microsoft.com/office/powerpoint/2010/main" val="692330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8CA287-0CF5-C4A1-D6E6-0EA27AF372FE}"/>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A567BC4D-8A02-10D1-29AF-0CB03EFCACB3}"/>
              </a:ext>
            </a:extLst>
          </p:cNvPr>
          <p:cNvSpPr txBox="1"/>
          <p:nvPr/>
        </p:nvSpPr>
        <p:spPr>
          <a:xfrm>
            <a:off x="199485" y="1303642"/>
            <a:ext cx="5581884" cy="338554"/>
          </a:xfrm>
          <a:prstGeom prst="rect">
            <a:avLst/>
          </a:prstGeom>
          <a:noFill/>
        </p:spPr>
        <p:txBody>
          <a:bodyPr wrap="square" rtlCol="0">
            <a:spAutoFit/>
          </a:bodyPr>
          <a:lstStyle/>
          <a:p>
            <a:r>
              <a:rPr lang="en-US" sz="1600"/>
              <a:t>Can add </a:t>
            </a:r>
            <a:r>
              <a:rPr lang="en-US" sz="1600" b="1"/>
              <a:t>batch normalization layers </a:t>
            </a:r>
            <a:r>
              <a:rPr lang="en-US" sz="1600"/>
              <a:t>via similar commands.</a:t>
            </a:r>
          </a:p>
        </p:txBody>
      </p:sp>
      <p:sp>
        <p:nvSpPr>
          <p:cNvPr id="5" name="TextBox 4">
            <a:extLst>
              <a:ext uri="{FF2B5EF4-FFF2-40B4-BE49-F238E27FC236}">
                <a16:creationId xmlns:a16="http://schemas.microsoft.com/office/drawing/2014/main" id="{EC757040-11FF-80C6-2FAA-96B3C6DC1252}"/>
              </a:ext>
            </a:extLst>
          </p:cNvPr>
          <p:cNvSpPr txBox="1"/>
          <p:nvPr/>
        </p:nvSpPr>
        <p:spPr>
          <a:xfrm>
            <a:off x="4070665" y="1915344"/>
            <a:ext cx="6489179" cy="1169551"/>
          </a:xfrm>
          <a:prstGeom prst="rect">
            <a:avLst/>
          </a:prstGeom>
          <a:noFill/>
        </p:spPr>
        <p:txBody>
          <a:bodyPr wrap="square" rtlCol="0">
            <a:spAutoFit/>
          </a:bodyPr>
          <a:lstStyle/>
          <a:p>
            <a:r>
              <a:rPr lang="en-US" sz="1400"/>
              <a:t>This adds a batch normalization layer with n neurons.  n should equal whatever out_features is in the previous layer.  You will need a separate BatchNorm1d layer for every linear layer you apply it to because the BatchNorm1d layers remember their means and stds from previous training loops and update them, and so you don’t want to get one linear layer’s stats mixed up with another one’s.  </a:t>
            </a:r>
          </a:p>
        </p:txBody>
      </p:sp>
      <mc:AlternateContent xmlns:mc="http://schemas.openxmlformats.org/markup-compatibility/2006" xmlns:p14="http://schemas.microsoft.com/office/powerpoint/2010/main">
        <mc:Choice Requires="p14">
          <p:contentPart p14:bwMode="auto" r:id="rId3">
            <p14:nvContentPartPr>
              <p14:cNvPr id="38" name="Ink 37">
                <a:extLst>
                  <a:ext uri="{FF2B5EF4-FFF2-40B4-BE49-F238E27FC236}">
                    <a16:creationId xmlns:a16="http://schemas.microsoft.com/office/drawing/2014/main" id="{158366D6-2F87-F74C-15DD-4E2901C3E745}"/>
                  </a:ext>
                </a:extLst>
              </p14:cNvPr>
              <p14:cNvContentPartPr/>
              <p14:nvPr/>
            </p14:nvContentPartPr>
            <p14:xfrm>
              <a:off x="3456845" y="2114626"/>
              <a:ext cx="429840" cy="20160"/>
            </p14:xfrm>
          </p:contentPart>
        </mc:Choice>
        <mc:Fallback xmlns="">
          <p:pic>
            <p:nvPicPr>
              <p:cNvPr id="38" name="Ink 37">
                <a:extLst>
                  <a:ext uri="{FF2B5EF4-FFF2-40B4-BE49-F238E27FC236}">
                    <a16:creationId xmlns:a16="http://schemas.microsoft.com/office/drawing/2014/main" id="{158366D6-2F87-F74C-15DD-4E2901C3E745}"/>
                  </a:ext>
                </a:extLst>
              </p:cNvPr>
              <p:cNvPicPr/>
              <p:nvPr/>
            </p:nvPicPr>
            <p:blipFill>
              <a:blip r:embed="rId4"/>
              <a:stretch>
                <a:fillRect/>
              </a:stretch>
            </p:blipFill>
            <p:spPr>
              <a:xfrm>
                <a:off x="3447845" y="2105462"/>
                <a:ext cx="447480" cy="38121"/>
              </a:xfrm>
              <a:prstGeom prst="rect">
                <a:avLst/>
              </a:prstGeom>
            </p:spPr>
          </p:pic>
        </mc:Fallback>
      </mc:AlternateContent>
      <p:sp>
        <p:nvSpPr>
          <p:cNvPr id="2" name="TextBox 1">
            <a:extLst>
              <a:ext uri="{FF2B5EF4-FFF2-40B4-BE49-F238E27FC236}">
                <a16:creationId xmlns:a16="http://schemas.microsoft.com/office/drawing/2014/main" id="{46A8092D-CB90-1EDD-868F-295A41FE93DD}"/>
              </a:ext>
            </a:extLst>
          </p:cNvPr>
          <p:cNvSpPr txBox="1"/>
          <p:nvPr/>
        </p:nvSpPr>
        <p:spPr>
          <a:xfrm>
            <a:off x="199485" y="1915344"/>
            <a:ext cx="3073380" cy="338554"/>
          </a:xfrm>
          <a:prstGeom prst="rect">
            <a:avLst/>
          </a:prstGeom>
          <a:noFill/>
        </p:spPr>
        <p:txBody>
          <a:bodyPr wrap="square" rtlCol="0">
            <a:spAutoFit/>
          </a:bodyPr>
          <a:lstStyle/>
          <a:p>
            <a:r>
              <a:rPr lang="en-US" sz="1600"/>
              <a:t>layer_bn = nn.BatchNorm1d(n)</a:t>
            </a:r>
          </a:p>
        </p:txBody>
      </p:sp>
      <p:sp>
        <p:nvSpPr>
          <p:cNvPr id="3" name="Rectangle 2">
            <a:extLst>
              <a:ext uri="{FF2B5EF4-FFF2-40B4-BE49-F238E27FC236}">
                <a16:creationId xmlns:a16="http://schemas.microsoft.com/office/drawing/2014/main" id="{674A5BFC-11E2-59BE-D748-87F0BAE4A8D6}"/>
              </a:ext>
            </a:extLst>
          </p:cNvPr>
          <p:cNvSpPr/>
          <p:nvPr/>
        </p:nvSpPr>
        <p:spPr>
          <a:xfrm>
            <a:off x="4144407" y="149178"/>
            <a:ext cx="3151697" cy="461665"/>
          </a:xfrm>
          <a:prstGeom prst="rect">
            <a:avLst/>
          </a:prstGeom>
        </p:spPr>
        <p:txBody>
          <a:bodyPr wrap="none">
            <a:spAutoFit/>
          </a:bodyPr>
          <a:lstStyle/>
          <a:p>
            <a:r>
              <a:rPr lang="en-US" sz="2400" b="1" u="sng">
                <a:solidFill>
                  <a:srgbClr val="0066FF"/>
                </a:solidFill>
              </a:rPr>
              <a:t>Pytorch: Sequential NN</a:t>
            </a:r>
          </a:p>
        </p:txBody>
      </p:sp>
    </p:spTree>
    <p:extLst>
      <p:ext uri="{BB962C8B-B14F-4D97-AF65-F5344CB8AC3E}">
        <p14:creationId xmlns:p14="http://schemas.microsoft.com/office/powerpoint/2010/main" val="5580111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A18E8A-3E28-5186-8ED2-ACDDD1A5066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F3FDD5AA-FD75-FB9F-F4B4-AF576315FE14}"/>
              </a:ext>
            </a:extLst>
          </p:cNvPr>
          <p:cNvSpPr txBox="1"/>
          <p:nvPr/>
        </p:nvSpPr>
        <p:spPr>
          <a:xfrm>
            <a:off x="226140" y="729641"/>
            <a:ext cx="8033939" cy="338554"/>
          </a:xfrm>
          <a:prstGeom prst="rect">
            <a:avLst/>
          </a:prstGeom>
          <a:noFill/>
        </p:spPr>
        <p:txBody>
          <a:bodyPr wrap="square" rtlCol="0">
            <a:spAutoFit/>
          </a:bodyPr>
          <a:lstStyle/>
          <a:p>
            <a:r>
              <a:rPr lang="en-US" sz="1600"/>
              <a:t>Here’s how you’d implement some of these layers and initializations in a normal sequential NN.  </a:t>
            </a:r>
          </a:p>
        </p:txBody>
      </p:sp>
      <p:sp>
        <p:nvSpPr>
          <p:cNvPr id="3" name="Rectangle 2">
            <a:extLst>
              <a:ext uri="{FF2B5EF4-FFF2-40B4-BE49-F238E27FC236}">
                <a16:creationId xmlns:a16="http://schemas.microsoft.com/office/drawing/2014/main" id="{C9E16B3C-D5CA-E509-88AB-36C30F25ECBD}"/>
              </a:ext>
            </a:extLst>
          </p:cNvPr>
          <p:cNvSpPr/>
          <p:nvPr/>
        </p:nvSpPr>
        <p:spPr>
          <a:xfrm>
            <a:off x="4144407" y="149178"/>
            <a:ext cx="3151697" cy="461665"/>
          </a:xfrm>
          <a:prstGeom prst="rect">
            <a:avLst/>
          </a:prstGeom>
        </p:spPr>
        <p:txBody>
          <a:bodyPr wrap="none">
            <a:spAutoFit/>
          </a:bodyPr>
          <a:lstStyle/>
          <a:p>
            <a:r>
              <a:rPr lang="en-US" sz="2400" b="1" u="sng">
                <a:solidFill>
                  <a:srgbClr val="0066FF"/>
                </a:solidFill>
              </a:rPr>
              <a:t>Pytorch: Sequential NN</a:t>
            </a:r>
          </a:p>
        </p:txBody>
      </p:sp>
      <p:sp>
        <p:nvSpPr>
          <p:cNvPr id="8" name="TextBox 7">
            <a:extLst>
              <a:ext uri="{FF2B5EF4-FFF2-40B4-BE49-F238E27FC236}">
                <a16:creationId xmlns:a16="http://schemas.microsoft.com/office/drawing/2014/main" id="{D6221A6D-9C04-FA07-495B-46180349E279}"/>
              </a:ext>
            </a:extLst>
          </p:cNvPr>
          <p:cNvSpPr txBox="1"/>
          <p:nvPr/>
        </p:nvSpPr>
        <p:spPr>
          <a:xfrm>
            <a:off x="226141" y="1646073"/>
            <a:ext cx="6398179" cy="4524315"/>
          </a:xfrm>
          <a:prstGeom prst="rect">
            <a:avLst/>
          </a:prstGeom>
          <a:noFill/>
        </p:spPr>
        <p:txBody>
          <a:bodyPr wrap="square">
            <a:spAutoFit/>
          </a:bodyPr>
          <a:lstStyle/>
          <a:p>
            <a:r>
              <a:rPr lang="en-US" sz="1600"/>
              <a:t>class model(nn.Module):</a:t>
            </a:r>
          </a:p>
          <a:p>
            <a:r>
              <a:rPr lang="en-US" sz="1600"/>
              <a:t>     def __init__(self, n_in, n_hid, n_out):</a:t>
            </a:r>
          </a:p>
          <a:p>
            <a:r>
              <a:rPr lang="en-US" sz="1600"/>
              <a:t>          super().__init__()</a:t>
            </a:r>
          </a:p>
          <a:p>
            <a:r>
              <a:rPr lang="en-US" sz="1600"/>
              <a:t>          self.linear_in = nn.Linear(in_features = n_in,   out_features = n_hid)</a:t>
            </a:r>
          </a:p>
          <a:p>
            <a:r>
              <a:rPr lang="en-US" sz="1600"/>
              <a:t>          self.bn_in = nn.BatchNorm1d(n_hid)</a:t>
            </a:r>
          </a:p>
          <a:p>
            <a:r>
              <a:rPr lang="en-US" sz="1600"/>
              <a:t>          self.linear_hid = nn.Linear(in_features = n_hid, out_features = n_hid)</a:t>
            </a:r>
          </a:p>
          <a:p>
            <a:r>
              <a:rPr lang="en-US" sz="1600"/>
              <a:t>          self.bn_hid = nn.BatchNorm1d(n_hid)</a:t>
            </a:r>
          </a:p>
          <a:p>
            <a:r>
              <a:rPr lang="en-US" sz="1600"/>
              <a:t>          self.linear_out = nn.Linear(in_features = n_hid, out_features = n_out)</a:t>
            </a:r>
          </a:p>
          <a:p>
            <a:r>
              <a:rPr lang="en-US" sz="1600"/>
              <a:t>          self.softplus = nn.Softplus( )</a:t>
            </a:r>
          </a:p>
          <a:p>
            <a:r>
              <a:rPr lang="en-US" sz="1600"/>
              <a:t>          self.dropout = nn.Dropout(p=0.25)</a:t>
            </a:r>
          </a:p>
          <a:p>
            <a:r>
              <a:rPr lang="en-US" sz="1600" i="1"/>
              <a:t>          nn.init.kaiming_uniform_(self.linear_in.weight)</a:t>
            </a:r>
          </a:p>
          <a:p>
            <a:r>
              <a:rPr lang="en-US" sz="1600"/>
              <a:t>          </a:t>
            </a:r>
            <a:r>
              <a:rPr lang="en-US" sz="1600" i="1"/>
              <a:t>nn.init.kaiming_uniform_(self.linear_hidden.weight)</a:t>
            </a:r>
            <a:endParaRPr lang="en-US" sz="1600"/>
          </a:p>
          <a:p>
            <a:r>
              <a:rPr lang="en-US" sz="1600" i="1"/>
              <a:t>          nn.init.kaiming_uniform_(self.linear_out.weight)</a:t>
            </a:r>
            <a:endParaRPr lang="en-US" sz="1600"/>
          </a:p>
          <a:p>
            <a:r>
              <a:rPr lang="en-US" sz="1600"/>
              <a:t>     def forward(self, x):</a:t>
            </a:r>
          </a:p>
          <a:p>
            <a:r>
              <a:rPr lang="en-US" sz="1600"/>
              <a:t>          x = self.dropout(self.softplus(self.bn_in(self.linear_in(x))))</a:t>
            </a:r>
          </a:p>
          <a:p>
            <a:r>
              <a:rPr lang="en-US" sz="1600"/>
              <a:t>          x = self.dropout(self.softplus(self.bn_hid(self.linear_hid(x))))        </a:t>
            </a:r>
          </a:p>
          <a:p>
            <a:r>
              <a:rPr lang="en-US" sz="1600"/>
              <a:t>          x = self.softplus(self.linear_out(x))</a:t>
            </a:r>
          </a:p>
          <a:p>
            <a:r>
              <a:rPr lang="en-US" sz="1600"/>
              <a:t>          return x</a:t>
            </a:r>
          </a:p>
        </p:txBody>
      </p:sp>
      <p:sp>
        <p:nvSpPr>
          <p:cNvPr id="12" name="TextBox 11">
            <a:extLst>
              <a:ext uri="{FF2B5EF4-FFF2-40B4-BE49-F238E27FC236}">
                <a16:creationId xmlns:a16="http://schemas.microsoft.com/office/drawing/2014/main" id="{96071F5C-8DE8-2AD4-1818-3AA71672A5A8}"/>
              </a:ext>
            </a:extLst>
          </p:cNvPr>
          <p:cNvSpPr txBox="1"/>
          <p:nvPr/>
        </p:nvSpPr>
        <p:spPr>
          <a:xfrm>
            <a:off x="226141" y="1292917"/>
            <a:ext cx="2389239" cy="338554"/>
          </a:xfrm>
          <a:prstGeom prst="rect">
            <a:avLst/>
          </a:prstGeom>
          <a:noFill/>
        </p:spPr>
        <p:txBody>
          <a:bodyPr wrap="square">
            <a:spAutoFit/>
          </a:bodyPr>
          <a:lstStyle/>
          <a:p>
            <a:r>
              <a:rPr lang="en-US" sz="1600" b="1"/>
              <a:t>import torch.nn as nn</a:t>
            </a:r>
          </a:p>
        </p:txBody>
      </p:sp>
      <mc:AlternateContent xmlns:mc="http://schemas.openxmlformats.org/markup-compatibility/2006" xmlns:p14="http://schemas.microsoft.com/office/powerpoint/2010/main">
        <mc:Choice Requires="p14">
          <p:contentPart p14:bwMode="auto" r:id="rId3">
            <p14:nvContentPartPr>
              <p14:cNvPr id="16" name="Ink 15">
                <a:extLst>
                  <a:ext uri="{FF2B5EF4-FFF2-40B4-BE49-F238E27FC236}">
                    <a16:creationId xmlns:a16="http://schemas.microsoft.com/office/drawing/2014/main" id="{7BA0249C-140D-703C-3EF4-6B4F15EAB728}"/>
                  </a:ext>
                </a:extLst>
              </p14:cNvPr>
              <p14:cNvContentPartPr/>
              <p14:nvPr/>
            </p14:nvContentPartPr>
            <p14:xfrm>
              <a:off x="5213447" y="4147530"/>
              <a:ext cx="104994" cy="695960"/>
            </p14:xfrm>
          </p:contentPart>
        </mc:Choice>
        <mc:Fallback xmlns="">
          <p:pic>
            <p:nvPicPr>
              <p:cNvPr id="16" name="Ink 15">
                <a:extLst>
                  <a:ext uri="{FF2B5EF4-FFF2-40B4-BE49-F238E27FC236}">
                    <a16:creationId xmlns:a16="http://schemas.microsoft.com/office/drawing/2014/main" id="{7BA0249C-140D-703C-3EF4-6B4F15EAB728}"/>
                  </a:ext>
                </a:extLst>
              </p:cNvPr>
              <p:cNvPicPr/>
              <p:nvPr/>
            </p:nvPicPr>
            <p:blipFill>
              <a:blip r:embed="rId4"/>
              <a:stretch>
                <a:fillRect/>
              </a:stretch>
            </p:blipFill>
            <p:spPr>
              <a:xfrm>
                <a:off x="5204458" y="4138534"/>
                <a:ext cx="122613" cy="713593"/>
              </a:xfrm>
              <a:prstGeom prst="rect">
                <a:avLst/>
              </a:prstGeom>
            </p:spPr>
          </p:pic>
        </mc:Fallback>
      </mc:AlternateContent>
      <p:sp>
        <p:nvSpPr>
          <p:cNvPr id="17" name="TextBox 16">
            <a:extLst>
              <a:ext uri="{FF2B5EF4-FFF2-40B4-BE49-F238E27FC236}">
                <a16:creationId xmlns:a16="http://schemas.microsoft.com/office/drawing/2014/main" id="{D99FB8B3-B84C-6841-AA17-039E3E314114}"/>
              </a:ext>
            </a:extLst>
          </p:cNvPr>
          <p:cNvSpPr txBox="1"/>
          <p:nvPr/>
        </p:nvSpPr>
        <p:spPr>
          <a:xfrm>
            <a:off x="5403187" y="4280902"/>
            <a:ext cx="4902560" cy="338554"/>
          </a:xfrm>
          <a:prstGeom prst="rect">
            <a:avLst/>
          </a:prstGeom>
          <a:noFill/>
        </p:spPr>
        <p:txBody>
          <a:bodyPr wrap="square" rtlCol="0">
            <a:spAutoFit/>
          </a:bodyPr>
          <a:lstStyle/>
          <a:p>
            <a:r>
              <a:rPr lang="en-US" sz="1600"/>
              <a:t>these lines initialize the weights in the linear layers.</a:t>
            </a:r>
          </a:p>
        </p:txBody>
      </p:sp>
      <mc:AlternateContent xmlns:mc="http://schemas.openxmlformats.org/markup-compatibility/2006" xmlns:p14="http://schemas.microsoft.com/office/powerpoint/2010/main">
        <mc:Choice Requires="p14">
          <p:contentPart p14:bwMode="auto" r:id="rId5">
            <p14:nvContentPartPr>
              <p14:cNvPr id="18" name="Ink 17">
                <a:extLst>
                  <a:ext uri="{FF2B5EF4-FFF2-40B4-BE49-F238E27FC236}">
                    <a16:creationId xmlns:a16="http://schemas.microsoft.com/office/drawing/2014/main" id="{3AF7A8F4-6621-2DCD-2DF0-47D4AB371A65}"/>
                  </a:ext>
                </a:extLst>
              </p14:cNvPr>
              <p14:cNvContentPartPr/>
              <p14:nvPr/>
            </p14:nvContentPartPr>
            <p14:xfrm>
              <a:off x="5744130" y="5042798"/>
              <a:ext cx="104994" cy="695960"/>
            </p14:xfrm>
          </p:contentPart>
        </mc:Choice>
        <mc:Fallback xmlns="">
          <p:pic>
            <p:nvPicPr>
              <p:cNvPr id="18" name="Ink 17">
                <a:extLst>
                  <a:ext uri="{FF2B5EF4-FFF2-40B4-BE49-F238E27FC236}">
                    <a16:creationId xmlns:a16="http://schemas.microsoft.com/office/drawing/2014/main" id="{3AF7A8F4-6621-2DCD-2DF0-47D4AB371A65}"/>
                  </a:ext>
                </a:extLst>
              </p:cNvPr>
              <p:cNvPicPr/>
              <p:nvPr/>
            </p:nvPicPr>
            <p:blipFill>
              <a:blip r:embed="rId4"/>
              <a:stretch>
                <a:fillRect/>
              </a:stretch>
            </p:blipFill>
            <p:spPr>
              <a:xfrm>
                <a:off x="5735141" y="5033802"/>
                <a:ext cx="122613" cy="713593"/>
              </a:xfrm>
              <a:prstGeom prst="rect">
                <a:avLst/>
              </a:prstGeom>
            </p:spPr>
          </p:pic>
        </mc:Fallback>
      </mc:AlternateContent>
      <p:sp>
        <p:nvSpPr>
          <p:cNvPr id="19" name="TextBox 18">
            <a:extLst>
              <a:ext uri="{FF2B5EF4-FFF2-40B4-BE49-F238E27FC236}">
                <a16:creationId xmlns:a16="http://schemas.microsoft.com/office/drawing/2014/main" id="{3A57A851-E627-6A51-D915-602CC9DDD693}"/>
              </a:ext>
            </a:extLst>
          </p:cNvPr>
          <p:cNvSpPr txBox="1"/>
          <p:nvPr/>
        </p:nvSpPr>
        <p:spPr>
          <a:xfrm>
            <a:off x="6012006" y="4934284"/>
            <a:ext cx="5953853" cy="830997"/>
          </a:xfrm>
          <a:prstGeom prst="rect">
            <a:avLst/>
          </a:prstGeom>
          <a:noFill/>
        </p:spPr>
        <p:txBody>
          <a:bodyPr wrap="square" rtlCol="0">
            <a:spAutoFit/>
          </a:bodyPr>
          <a:lstStyle/>
          <a:p>
            <a:r>
              <a:rPr lang="en-US" sz="1600"/>
              <a:t>I compactified these lines to save space.  But observe the batch_norm thing is a layer and it gets applied after the linear layers, as desired.  And dropout gets applied after the activation function. </a:t>
            </a:r>
          </a:p>
        </p:txBody>
      </p:sp>
      <p:sp>
        <p:nvSpPr>
          <p:cNvPr id="7" name="TextBox 6">
            <a:extLst>
              <a:ext uri="{FF2B5EF4-FFF2-40B4-BE49-F238E27FC236}">
                <a16:creationId xmlns:a16="http://schemas.microsoft.com/office/drawing/2014/main" id="{43A79165-4211-062C-EA35-1977A95546FA}"/>
              </a:ext>
            </a:extLst>
          </p:cNvPr>
          <p:cNvSpPr txBox="1"/>
          <p:nvPr/>
        </p:nvSpPr>
        <p:spPr>
          <a:xfrm>
            <a:off x="336048" y="6174993"/>
            <a:ext cx="2986272" cy="369332"/>
          </a:xfrm>
          <a:prstGeom prst="rect">
            <a:avLst/>
          </a:prstGeom>
          <a:noFill/>
        </p:spPr>
        <p:txBody>
          <a:bodyPr wrap="square">
            <a:spAutoFit/>
          </a:bodyPr>
          <a:lstStyle/>
          <a:p>
            <a:r>
              <a:rPr lang="en-US" sz="1600"/>
              <a:t>f = model(n_in*, n_hid*, n_out*</a:t>
            </a:r>
            <a:r>
              <a:rPr lang="en-US" sz="1800"/>
              <a:t>)</a:t>
            </a:r>
          </a:p>
        </p:txBody>
      </p:sp>
      <p:sp>
        <p:nvSpPr>
          <p:cNvPr id="10" name="TextBox 9">
            <a:extLst>
              <a:ext uri="{FF2B5EF4-FFF2-40B4-BE49-F238E27FC236}">
                <a16:creationId xmlns:a16="http://schemas.microsoft.com/office/drawing/2014/main" id="{91426E87-A51D-3C7E-7907-2C238976A467}"/>
              </a:ext>
            </a:extLst>
          </p:cNvPr>
          <p:cNvSpPr txBox="1"/>
          <p:nvPr/>
        </p:nvSpPr>
        <p:spPr>
          <a:xfrm>
            <a:off x="4749845" y="6120050"/>
            <a:ext cx="477136" cy="338554"/>
          </a:xfrm>
          <a:prstGeom prst="rect">
            <a:avLst/>
          </a:prstGeom>
          <a:noFill/>
        </p:spPr>
        <p:txBody>
          <a:bodyPr wrap="square">
            <a:spAutoFit/>
          </a:bodyPr>
          <a:lstStyle/>
          <a:p>
            <a:r>
              <a:rPr lang="en-US" sz="1600"/>
              <a:t>f(X)</a:t>
            </a:r>
            <a:endParaRPr lang="en-US" sz="1800"/>
          </a:p>
        </p:txBody>
      </p:sp>
      <mc:AlternateContent xmlns:mc="http://schemas.openxmlformats.org/markup-compatibility/2006" xmlns:p14="http://schemas.microsoft.com/office/powerpoint/2010/main">
        <mc:Choice Requires="p14">
          <p:contentPart p14:bwMode="auto" r:id="rId6">
            <p14:nvContentPartPr>
              <p14:cNvPr id="11" name="Ink 10">
                <a:extLst>
                  <a:ext uri="{FF2B5EF4-FFF2-40B4-BE49-F238E27FC236}">
                    <a16:creationId xmlns:a16="http://schemas.microsoft.com/office/drawing/2014/main" id="{CF0D6931-C392-91C2-DAAA-85DB38965939}"/>
                  </a:ext>
                </a:extLst>
              </p14:cNvPr>
              <p14:cNvContentPartPr/>
              <p14:nvPr/>
            </p14:nvContentPartPr>
            <p14:xfrm>
              <a:off x="5301216" y="6273305"/>
              <a:ext cx="562320" cy="73080"/>
            </p14:xfrm>
          </p:contentPart>
        </mc:Choice>
        <mc:Fallback xmlns="">
          <p:pic>
            <p:nvPicPr>
              <p:cNvPr id="11" name="Ink 10">
                <a:extLst>
                  <a:ext uri="{FF2B5EF4-FFF2-40B4-BE49-F238E27FC236}">
                    <a16:creationId xmlns:a16="http://schemas.microsoft.com/office/drawing/2014/main" id="{CF0D6931-C392-91C2-DAAA-85DB38965939}"/>
                  </a:ext>
                </a:extLst>
              </p:cNvPr>
              <p:cNvPicPr/>
              <p:nvPr/>
            </p:nvPicPr>
            <p:blipFill>
              <a:blip r:embed="rId7"/>
              <a:stretch>
                <a:fillRect/>
              </a:stretch>
            </p:blipFill>
            <p:spPr>
              <a:xfrm>
                <a:off x="5292216" y="6264305"/>
                <a:ext cx="579960" cy="90720"/>
              </a:xfrm>
              <a:prstGeom prst="rect">
                <a:avLst/>
              </a:prstGeom>
            </p:spPr>
          </p:pic>
        </mc:Fallback>
      </mc:AlternateContent>
      <p:sp>
        <p:nvSpPr>
          <p:cNvPr id="2" name="TextBox 1">
            <a:extLst>
              <a:ext uri="{FF2B5EF4-FFF2-40B4-BE49-F238E27FC236}">
                <a16:creationId xmlns:a16="http://schemas.microsoft.com/office/drawing/2014/main" id="{42A6DE29-5BE6-D108-8A91-9EAF8DA6D8CA}"/>
              </a:ext>
            </a:extLst>
          </p:cNvPr>
          <p:cNvSpPr txBox="1"/>
          <p:nvPr/>
        </p:nvSpPr>
        <p:spPr>
          <a:xfrm>
            <a:off x="6012005" y="6101571"/>
            <a:ext cx="5953853" cy="584775"/>
          </a:xfrm>
          <a:prstGeom prst="rect">
            <a:avLst/>
          </a:prstGeom>
          <a:noFill/>
        </p:spPr>
        <p:txBody>
          <a:bodyPr wrap="square" rtlCol="0">
            <a:spAutoFit/>
          </a:bodyPr>
          <a:lstStyle/>
          <a:p>
            <a:r>
              <a:rPr lang="en-US" sz="1600"/>
              <a:t>Takes X of form X.shape = (samples, in_features) I think.  And outputs y_pred of shape y_pred.shape = (samples, out_features).</a:t>
            </a:r>
          </a:p>
        </p:txBody>
      </p:sp>
    </p:spTree>
    <p:extLst>
      <p:ext uri="{BB962C8B-B14F-4D97-AF65-F5344CB8AC3E}">
        <p14:creationId xmlns:p14="http://schemas.microsoft.com/office/powerpoint/2010/main" val="23633478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62867A-A919-E8C7-1408-DFDCAC971FDE}"/>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EDB15CC8-6A66-F3DF-F36C-98F24FED0BCD}"/>
              </a:ext>
            </a:extLst>
          </p:cNvPr>
          <p:cNvSpPr txBox="1"/>
          <p:nvPr/>
        </p:nvSpPr>
        <p:spPr>
          <a:xfrm>
            <a:off x="278143" y="965662"/>
            <a:ext cx="9888411" cy="338554"/>
          </a:xfrm>
          <a:prstGeom prst="rect">
            <a:avLst/>
          </a:prstGeom>
          <a:noFill/>
        </p:spPr>
        <p:txBody>
          <a:bodyPr wrap="square" rtlCol="0">
            <a:spAutoFit/>
          </a:bodyPr>
          <a:lstStyle/>
          <a:p>
            <a:r>
              <a:rPr lang="en-US" sz="1600"/>
              <a:t>Convolutional layers would be implemented like this: first we define the layers, and then we define the network.</a:t>
            </a:r>
          </a:p>
        </p:txBody>
      </p:sp>
      <p:sp>
        <p:nvSpPr>
          <p:cNvPr id="5" name="TextBox 4">
            <a:extLst>
              <a:ext uri="{FF2B5EF4-FFF2-40B4-BE49-F238E27FC236}">
                <a16:creationId xmlns:a16="http://schemas.microsoft.com/office/drawing/2014/main" id="{FB5F1F53-17E2-6614-FD7F-2B78666C0306}"/>
              </a:ext>
            </a:extLst>
          </p:cNvPr>
          <p:cNvSpPr txBox="1"/>
          <p:nvPr/>
        </p:nvSpPr>
        <p:spPr>
          <a:xfrm>
            <a:off x="2576052" y="2239590"/>
            <a:ext cx="8678553" cy="1169551"/>
          </a:xfrm>
          <a:prstGeom prst="rect">
            <a:avLst/>
          </a:prstGeom>
          <a:noFill/>
        </p:spPr>
        <p:txBody>
          <a:bodyPr wrap="square" rtlCol="0">
            <a:spAutoFit/>
          </a:bodyPr>
          <a:lstStyle/>
          <a:p>
            <a:r>
              <a:rPr lang="en-US" sz="1400"/>
              <a:t>Adds a convolution layer.  </a:t>
            </a:r>
            <a:r>
              <a:rPr lang="en-US" sz="1400" b="1"/>
              <a:t>in_channels </a:t>
            </a:r>
            <a:r>
              <a:rPr lang="en-US" sz="1400"/>
              <a:t>is number of color channels (1, 2, 3), or, if we’re in the middle of a cnn, then it’s the number of filters in the previous layer that are being ‘stacked’ together – see notes.  </a:t>
            </a:r>
            <a:r>
              <a:rPr lang="en-US" sz="1400" b="1"/>
              <a:t>out_channels </a:t>
            </a:r>
            <a:r>
              <a:rPr lang="en-US" sz="1400"/>
              <a:t>is the number of filters we’re going to apply.  </a:t>
            </a:r>
            <a:r>
              <a:rPr lang="en-US" sz="1400" b="1"/>
              <a:t>kernel_size </a:t>
            </a:r>
            <a:r>
              <a:rPr lang="en-US" sz="1400"/>
              <a:t>specifies the dimensionality of the presumably square filter.  It can also be a tuple of dimensions.  </a:t>
            </a:r>
            <a:r>
              <a:rPr lang="en-US" sz="1400" b="1"/>
              <a:t>stride</a:t>
            </a:r>
            <a:r>
              <a:rPr lang="en-US" sz="1400"/>
              <a:t> is the number of pixels the filter moves over and down each time.  Can also specify a tuple for stride, if you want.  And </a:t>
            </a:r>
            <a:r>
              <a:rPr lang="en-US" sz="1400" b="1"/>
              <a:t>padding</a:t>
            </a:r>
            <a:r>
              <a:rPr lang="en-US" sz="1400"/>
              <a:t> is the thickness of pixel padding we put around the image.  </a:t>
            </a:r>
          </a:p>
        </p:txBody>
      </p:sp>
      <p:sp>
        <p:nvSpPr>
          <p:cNvPr id="2" name="TextBox 1">
            <a:extLst>
              <a:ext uri="{FF2B5EF4-FFF2-40B4-BE49-F238E27FC236}">
                <a16:creationId xmlns:a16="http://schemas.microsoft.com/office/drawing/2014/main" id="{AAED159F-555A-3D4E-5EB4-50B82DCAD80C}"/>
              </a:ext>
            </a:extLst>
          </p:cNvPr>
          <p:cNvSpPr txBox="1"/>
          <p:nvPr/>
        </p:nvSpPr>
        <p:spPr>
          <a:xfrm>
            <a:off x="278143" y="1526149"/>
            <a:ext cx="7853135" cy="338554"/>
          </a:xfrm>
          <a:prstGeom prst="rect">
            <a:avLst/>
          </a:prstGeom>
          <a:noFill/>
        </p:spPr>
        <p:txBody>
          <a:bodyPr wrap="square" rtlCol="0">
            <a:spAutoFit/>
          </a:bodyPr>
          <a:lstStyle/>
          <a:p>
            <a:r>
              <a:rPr lang="en-US" sz="1600"/>
              <a:t>layer_conv = nn.Conv2d(in_channels, out_channels, kernel_size = k, stride = s, padding = p)</a:t>
            </a:r>
          </a:p>
        </p:txBody>
      </p:sp>
      <p:sp>
        <p:nvSpPr>
          <p:cNvPr id="3" name="Rectangle 2">
            <a:extLst>
              <a:ext uri="{FF2B5EF4-FFF2-40B4-BE49-F238E27FC236}">
                <a16:creationId xmlns:a16="http://schemas.microsoft.com/office/drawing/2014/main" id="{5AE26E4B-97DD-592D-AB3C-921255AEA516}"/>
              </a:ext>
            </a:extLst>
          </p:cNvPr>
          <p:cNvSpPr/>
          <p:nvPr/>
        </p:nvSpPr>
        <p:spPr>
          <a:xfrm>
            <a:off x="3780613" y="149178"/>
            <a:ext cx="3570529" cy="461665"/>
          </a:xfrm>
          <a:prstGeom prst="rect">
            <a:avLst/>
          </a:prstGeom>
        </p:spPr>
        <p:txBody>
          <a:bodyPr wrap="none">
            <a:spAutoFit/>
          </a:bodyPr>
          <a:lstStyle/>
          <a:p>
            <a:r>
              <a:rPr lang="en-US" sz="2400" b="1" u="sng">
                <a:solidFill>
                  <a:srgbClr val="0066FF"/>
                </a:solidFill>
              </a:rPr>
              <a:t>Pytorch: Convolutional NN</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43ED0241-EDB2-3096-723F-E9BAD3F41FEE}"/>
                  </a:ext>
                </a:extLst>
              </p14:cNvPr>
              <p14:cNvContentPartPr/>
              <p14:nvPr/>
            </p14:nvContentPartPr>
            <p14:xfrm>
              <a:off x="7797322" y="1776029"/>
              <a:ext cx="425160" cy="439390"/>
            </p14:xfrm>
          </p:contentPart>
        </mc:Choice>
        <mc:Fallback xmlns="">
          <p:pic>
            <p:nvPicPr>
              <p:cNvPr id="7" name="Ink 6">
                <a:extLst>
                  <a:ext uri="{FF2B5EF4-FFF2-40B4-BE49-F238E27FC236}">
                    <a16:creationId xmlns:a16="http://schemas.microsoft.com/office/drawing/2014/main" id="{43ED0241-EDB2-3096-723F-E9BAD3F41FEE}"/>
                  </a:ext>
                </a:extLst>
              </p:cNvPr>
              <p:cNvPicPr/>
              <p:nvPr/>
            </p:nvPicPr>
            <p:blipFill>
              <a:blip r:embed="rId4"/>
              <a:stretch>
                <a:fillRect/>
              </a:stretch>
            </p:blipFill>
            <p:spPr>
              <a:xfrm>
                <a:off x="7788322" y="1767032"/>
                <a:ext cx="442800" cy="457023"/>
              </a:xfrm>
              <a:prstGeom prst="rect">
                <a:avLst/>
              </a:prstGeom>
            </p:spPr>
          </p:pic>
        </mc:Fallback>
      </mc:AlternateContent>
      <p:sp>
        <p:nvSpPr>
          <p:cNvPr id="8" name="TextBox 7">
            <a:extLst>
              <a:ext uri="{FF2B5EF4-FFF2-40B4-BE49-F238E27FC236}">
                <a16:creationId xmlns:a16="http://schemas.microsoft.com/office/drawing/2014/main" id="{3C33A2C3-4368-B968-92D7-129855D40CF3}"/>
              </a:ext>
            </a:extLst>
          </p:cNvPr>
          <p:cNvSpPr txBox="1"/>
          <p:nvPr/>
        </p:nvSpPr>
        <p:spPr>
          <a:xfrm>
            <a:off x="6871640" y="3695356"/>
            <a:ext cx="4673710" cy="954107"/>
          </a:xfrm>
          <a:prstGeom prst="rect">
            <a:avLst/>
          </a:prstGeom>
          <a:noFill/>
        </p:spPr>
        <p:txBody>
          <a:bodyPr wrap="square" rtlCol="0">
            <a:spAutoFit/>
          </a:bodyPr>
          <a:lstStyle/>
          <a:p>
            <a:r>
              <a:rPr lang="en-US" sz="1400"/>
              <a:t>This is a max pooling layer.  Have to specify the </a:t>
            </a:r>
            <a:r>
              <a:rPr lang="en-US" sz="1400" b="1"/>
              <a:t>kernel size </a:t>
            </a:r>
            <a:r>
              <a:rPr lang="en-US" sz="1400"/>
              <a:t>/ dimensionality k of the pooling filter.  As said above, it can also be a tuple.  </a:t>
            </a:r>
            <a:r>
              <a:rPr lang="en-US" sz="1400" b="1"/>
              <a:t>stride</a:t>
            </a:r>
            <a:r>
              <a:rPr lang="en-US" sz="1400"/>
              <a:t> can be a number or tuple.  And </a:t>
            </a:r>
            <a:r>
              <a:rPr lang="en-US" sz="1400" b="1"/>
              <a:t>padding</a:t>
            </a:r>
            <a:r>
              <a:rPr lang="en-US" sz="1400"/>
              <a:t> can be specified as usual.</a:t>
            </a:r>
          </a:p>
        </p:txBody>
      </p:sp>
      <p:sp>
        <p:nvSpPr>
          <p:cNvPr id="9" name="TextBox 8">
            <a:extLst>
              <a:ext uri="{FF2B5EF4-FFF2-40B4-BE49-F238E27FC236}">
                <a16:creationId xmlns:a16="http://schemas.microsoft.com/office/drawing/2014/main" id="{08982AF1-F8D9-43FB-567D-DFA7C3F556DC}"/>
              </a:ext>
            </a:extLst>
          </p:cNvPr>
          <p:cNvSpPr txBox="1"/>
          <p:nvPr/>
        </p:nvSpPr>
        <p:spPr>
          <a:xfrm>
            <a:off x="278143" y="3685922"/>
            <a:ext cx="5817857" cy="338554"/>
          </a:xfrm>
          <a:prstGeom prst="rect">
            <a:avLst/>
          </a:prstGeom>
          <a:noFill/>
        </p:spPr>
        <p:txBody>
          <a:bodyPr wrap="square" rtlCol="0">
            <a:spAutoFit/>
          </a:bodyPr>
          <a:lstStyle/>
          <a:p>
            <a:r>
              <a:rPr lang="en-US" sz="1600"/>
              <a:t>layer_pool = nn.MaxPool2d(kernel_size = k, stride = s, padding = p)</a:t>
            </a:r>
          </a:p>
        </p:txBody>
      </p:sp>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E2C70468-2513-416D-F6A0-DBEE8724B8D1}"/>
                  </a:ext>
                </a:extLst>
              </p14:cNvPr>
              <p14:cNvContentPartPr/>
              <p14:nvPr/>
            </p14:nvContentPartPr>
            <p14:xfrm>
              <a:off x="6125295" y="3844984"/>
              <a:ext cx="561960" cy="56880"/>
            </p14:xfrm>
          </p:contentPart>
        </mc:Choice>
        <mc:Fallback xmlns="">
          <p:pic>
            <p:nvPicPr>
              <p:cNvPr id="10" name="Ink 9">
                <a:extLst>
                  <a:ext uri="{FF2B5EF4-FFF2-40B4-BE49-F238E27FC236}">
                    <a16:creationId xmlns:a16="http://schemas.microsoft.com/office/drawing/2014/main" id="{E2C70468-2513-416D-F6A0-DBEE8724B8D1}"/>
                  </a:ext>
                </a:extLst>
              </p:cNvPr>
              <p:cNvPicPr/>
              <p:nvPr/>
            </p:nvPicPr>
            <p:blipFill>
              <a:blip r:embed="rId6"/>
              <a:stretch>
                <a:fillRect/>
              </a:stretch>
            </p:blipFill>
            <p:spPr>
              <a:xfrm>
                <a:off x="6116295" y="3835984"/>
                <a:ext cx="579600" cy="74520"/>
              </a:xfrm>
              <a:prstGeom prst="rect">
                <a:avLst/>
              </a:prstGeom>
            </p:spPr>
          </p:pic>
        </mc:Fallback>
      </mc:AlternateContent>
      <p:sp>
        <p:nvSpPr>
          <p:cNvPr id="12" name="TextBox 11">
            <a:extLst>
              <a:ext uri="{FF2B5EF4-FFF2-40B4-BE49-F238E27FC236}">
                <a16:creationId xmlns:a16="http://schemas.microsoft.com/office/drawing/2014/main" id="{25FF81CA-BDB7-F2AA-4A5C-80E00CD9AB75}"/>
              </a:ext>
            </a:extLst>
          </p:cNvPr>
          <p:cNvSpPr txBox="1"/>
          <p:nvPr/>
        </p:nvSpPr>
        <p:spPr>
          <a:xfrm>
            <a:off x="3187070" y="4935679"/>
            <a:ext cx="8832209" cy="1384995"/>
          </a:xfrm>
          <a:prstGeom prst="rect">
            <a:avLst/>
          </a:prstGeom>
          <a:noFill/>
        </p:spPr>
        <p:txBody>
          <a:bodyPr wrap="square" rtlCol="0">
            <a:spAutoFit/>
          </a:bodyPr>
          <a:lstStyle/>
          <a:p>
            <a:r>
              <a:rPr lang="en-US" sz="1400"/>
              <a:t>will unravel all the nodes/neurons.  This would probably be employed after a Pooling layer, when we’re done filtering/pooling our image, and are ready to connect everything to a normal sequential neural network.  </a:t>
            </a:r>
            <a:r>
              <a:rPr lang="en-US" sz="1400">
                <a:solidFill>
                  <a:srgbClr val="FF0000"/>
                </a:solidFill>
              </a:rPr>
              <a:t>When you Flatten, all r,b,g channels get strung together indistinguishably.  </a:t>
            </a:r>
            <a:r>
              <a:rPr lang="en-US" sz="1400">
                <a:solidFill>
                  <a:srgbClr val="0000FF"/>
                </a:solidFill>
              </a:rPr>
              <a:t>You can determine how many neurons will be in the flattened layer by creating a random tensor the same size as your data: </a:t>
            </a:r>
            <a:r>
              <a:rPr lang="en-US" sz="1400" b="1">
                <a:solidFill>
                  <a:srgbClr val="0000FF"/>
                </a:solidFill>
              </a:rPr>
              <a:t>X = torch.randn((1,k,m,n))</a:t>
            </a:r>
            <a:r>
              <a:rPr lang="en-US" sz="1400">
                <a:solidFill>
                  <a:srgbClr val="0000FF"/>
                </a:solidFill>
              </a:rPr>
              <a:t>, (1 is batch size)), and then passing it through your network w/ just the flattened layer as the output, and then checking the output’s shape: </a:t>
            </a:r>
            <a:r>
              <a:rPr lang="en-US" sz="1400" b="1">
                <a:solidFill>
                  <a:srgbClr val="0000FF"/>
                </a:solidFill>
              </a:rPr>
              <a:t>model(X).shape</a:t>
            </a:r>
            <a:r>
              <a:rPr lang="en-US" sz="1400">
                <a:solidFill>
                  <a:srgbClr val="0000FF"/>
                </a:solidFill>
              </a:rPr>
              <a:t>.</a:t>
            </a:r>
            <a:endParaRPr lang="en-US" sz="1400">
              <a:solidFill>
                <a:srgbClr val="FF0000"/>
              </a:solidFill>
            </a:endParaRPr>
          </a:p>
        </p:txBody>
      </p:sp>
      <p:sp>
        <p:nvSpPr>
          <p:cNvPr id="13" name="TextBox 12">
            <a:extLst>
              <a:ext uri="{FF2B5EF4-FFF2-40B4-BE49-F238E27FC236}">
                <a16:creationId xmlns:a16="http://schemas.microsoft.com/office/drawing/2014/main" id="{97DD8321-EABF-120B-F323-A3944B65BF63}"/>
              </a:ext>
            </a:extLst>
          </p:cNvPr>
          <p:cNvSpPr txBox="1"/>
          <p:nvPr/>
        </p:nvSpPr>
        <p:spPr>
          <a:xfrm>
            <a:off x="278143" y="4946789"/>
            <a:ext cx="2297909" cy="338554"/>
          </a:xfrm>
          <a:prstGeom prst="rect">
            <a:avLst/>
          </a:prstGeom>
          <a:noFill/>
        </p:spPr>
        <p:txBody>
          <a:bodyPr wrap="square" rtlCol="0">
            <a:spAutoFit/>
          </a:bodyPr>
          <a:lstStyle/>
          <a:p>
            <a:r>
              <a:rPr lang="en-US" sz="1600"/>
              <a:t>layer_flat = nn.Flatten()</a:t>
            </a:r>
          </a:p>
        </p:txBody>
      </p:sp>
      <mc:AlternateContent xmlns:mc="http://schemas.openxmlformats.org/markup-compatibility/2006" xmlns:p14="http://schemas.microsoft.com/office/powerpoint/2010/main">
        <mc:Choice Requires="p14">
          <p:contentPart p14:bwMode="auto" r:id="rId7">
            <p14:nvContentPartPr>
              <p14:cNvPr id="14" name="Ink 13">
                <a:extLst>
                  <a:ext uri="{FF2B5EF4-FFF2-40B4-BE49-F238E27FC236}">
                    <a16:creationId xmlns:a16="http://schemas.microsoft.com/office/drawing/2014/main" id="{3A492F14-A136-26A1-E24F-70B24F90927F}"/>
                  </a:ext>
                </a:extLst>
              </p14:cNvPr>
              <p14:cNvContentPartPr/>
              <p14:nvPr/>
            </p14:nvContentPartPr>
            <p14:xfrm>
              <a:off x="2507228" y="5104573"/>
              <a:ext cx="561960" cy="56880"/>
            </p14:xfrm>
          </p:contentPart>
        </mc:Choice>
        <mc:Fallback xmlns="">
          <p:pic>
            <p:nvPicPr>
              <p:cNvPr id="14" name="Ink 13">
                <a:extLst>
                  <a:ext uri="{FF2B5EF4-FFF2-40B4-BE49-F238E27FC236}">
                    <a16:creationId xmlns:a16="http://schemas.microsoft.com/office/drawing/2014/main" id="{3A492F14-A136-26A1-E24F-70B24F90927F}"/>
                  </a:ext>
                </a:extLst>
              </p:cNvPr>
              <p:cNvPicPr/>
              <p:nvPr/>
            </p:nvPicPr>
            <p:blipFill>
              <a:blip r:embed="rId6"/>
              <a:stretch>
                <a:fillRect/>
              </a:stretch>
            </p:blipFill>
            <p:spPr>
              <a:xfrm>
                <a:off x="2498228" y="5095573"/>
                <a:ext cx="579600" cy="74520"/>
              </a:xfrm>
              <a:prstGeom prst="rect">
                <a:avLst/>
              </a:prstGeom>
            </p:spPr>
          </p:pic>
        </mc:Fallback>
      </mc:AlternateContent>
    </p:spTree>
    <p:extLst>
      <p:ext uri="{BB962C8B-B14F-4D97-AF65-F5344CB8AC3E}">
        <p14:creationId xmlns:p14="http://schemas.microsoft.com/office/powerpoint/2010/main" val="18857369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F93EE5-F974-2C9B-A230-88A0761B804F}"/>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51F159E-6F83-B46F-2136-C67302B038A4}"/>
              </a:ext>
            </a:extLst>
          </p:cNvPr>
          <p:cNvSpPr txBox="1"/>
          <p:nvPr/>
        </p:nvSpPr>
        <p:spPr>
          <a:xfrm>
            <a:off x="286553" y="821895"/>
            <a:ext cx="11128699" cy="584775"/>
          </a:xfrm>
          <a:prstGeom prst="rect">
            <a:avLst/>
          </a:prstGeom>
          <a:noFill/>
        </p:spPr>
        <p:txBody>
          <a:bodyPr wrap="square" rtlCol="0">
            <a:spAutoFit/>
          </a:bodyPr>
          <a:lstStyle/>
          <a:p>
            <a:r>
              <a:rPr lang="en-US" sz="1600"/>
              <a:t>Apropos the convolutional stuff, consider the picture below, and its implementation.  Might see notes for more on this.  Remember the filters’ weights and bias are optimized by minimizing the loss; they aren’t specified by you, even though I did in the diagram.    </a:t>
            </a:r>
          </a:p>
        </p:txBody>
      </p:sp>
      <p:sp>
        <p:nvSpPr>
          <p:cNvPr id="2" name="TextBox 1">
            <a:extLst>
              <a:ext uri="{FF2B5EF4-FFF2-40B4-BE49-F238E27FC236}">
                <a16:creationId xmlns:a16="http://schemas.microsoft.com/office/drawing/2014/main" id="{CACD8AE2-59E0-494E-8B23-15DA7B8923C2}"/>
              </a:ext>
            </a:extLst>
          </p:cNvPr>
          <p:cNvSpPr txBox="1"/>
          <p:nvPr/>
        </p:nvSpPr>
        <p:spPr>
          <a:xfrm>
            <a:off x="281638" y="4449658"/>
            <a:ext cx="7476015" cy="2308324"/>
          </a:xfrm>
          <a:prstGeom prst="rect">
            <a:avLst/>
          </a:prstGeom>
          <a:noFill/>
        </p:spPr>
        <p:txBody>
          <a:bodyPr wrap="square" rtlCol="0">
            <a:spAutoFit/>
          </a:bodyPr>
          <a:lstStyle/>
          <a:p>
            <a:r>
              <a:rPr lang="en-US" sz="1600"/>
              <a:t>nn.Conv2d(in_channels = 1, out_channels = 2, kernel_size = 2, stride = 1, padding = 0)</a:t>
            </a:r>
          </a:p>
          <a:p>
            <a:r>
              <a:rPr lang="en-US" sz="1600"/>
              <a:t>nn.RELU()</a:t>
            </a:r>
          </a:p>
          <a:p>
            <a:r>
              <a:rPr lang="en-US" sz="1600"/>
              <a:t>nn.MaxPool2d(kernel_size = 2, stride = 1, padding = 0)</a:t>
            </a:r>
          </a:p>
          <a:p>
            <a:r>
              <a:rPr lang="en-US" sz="1600"/>
              <a:t>nn.Conv2D(in_channels = 2, out_channels = 2, kernel_size= (1,2), strides = (0,1)))</a:t>
            </a:r>
          </a:p>
          <a:p>
            <a:r>
              <a:rPr lang="en-US" sz="1600"/>
              <a:t>nn.RELU()</a:t>
            </a:r>
          </a:p>
          <a:p>
            <a:r>
              <a:rPr lang="en-US" sz="1600"/>
              <a:t>nn.MaxPool2d(kernel_size = (2,1), stride = 0, padding = 0)</a:t>
            </a:r>
          </a:p>
          <a:p>
            <a:r>
              <a:rPr lang="en-US" sz="1600"/>
              <a:t>nn.Flatten()</a:t>
            </a:r>
          </a:p>
          <a:p>
            <a:r>
              <a:rPr lang="en-US" sz="1600"/>
              <a:t>nn.Linear(in_channels = 2, out_channels = 3)</a:t>
            </a:r>
          </a:p>
          <a:p>
            <a:r>
              <a:rPr lang="en-US" sz="1600"/>
              <a:t>nn.Softmax(dim=-1)</a:t>
            </a:r>
            <a:endParaRPr lang="en-US"/>
          </a:p>
        </p:txBody>
      </p:sp>
      <p:sp>
        <p:nvSpPr>
          <p:cNvPr id="6" name="Rectangle 5">
            <a:extLst>
              <a:ext uri="{FF2B5EF4-FFF2-40B4-BE49-F238E27FC236}">
                <a16:creationId xmlns:a16="http://schemas.microsoft.com/office/drawing/2014/main" id="{493D6CDE-D7C0-B24C-B54D-22D43F7FBDB6}"/>
              </a:ext>
            </a:extLst>
          </p:cNvPr>
          <p:cNvSpPr/>
          <p:nvPr/>
        </p:nvSpPr>
        <p:spPr>
          <a:xfrm>
            <a:off x="3780613" y="149178"/>
            <a:ext cx="3570529" cy="461665"/>
          </a:xfrm>
          <a:prstGeom prst="rect">
            <a:avLst/>
          </a:prstGeom>
        </p:spPr>
        <p:txBody>
          <a:bodyPr wrap="none">
            <a:spAutoFit/>
          </a:bodyPr>
          <a:lstStyle/>
          <a:p>
            <a:r>
              <a:rPr lang="en-US" sz="2400" b="1" u="sng">
                <a:solidFill>
                  <a:srgbClr val="0066FF"/>
                </a:solidFill>
              </a:rPr>
              <a:t>Pytorch: Convolutional NN</a:t>
            </a:r>
          </a:p>
        </p:txBody>
      </p:sp>
      <p:pic>
        <p:nvPicPr>
          <p:cNvPr id="3" name="Picture 2">
            <a:extLst>
              <a:ext uri="{FF2B5EF4-FFF2-40B4-BE49-F238E27FC236}">
                <a16:creationId xmlns:a16="http://schemas.microsoft.com/office/drawing/2014/main" id="{3E944700-181D-1964-E45A-25DC78589098}"/>
              </a:ext>
            </a:extLst>
          </p:cNvPr>
          <p:cNvPicPr>
            <a:picLocks noChangeAspect="1"/>
          </p:cNvPicPr>
          <p:nvPr/>
        </p:nvPicPr>
        <p:blipFill>
          <a:blip r:embed="rId3"/>
          <a:stretch>
            <a:fillRect/>
          </a:stretch>
        </p:blipFill>
        <p:spPr>
          <a:xfrm>
            <a:off x="348313" y="1509566"/>
            <a:ext cx="7002829" cy="2794774"/>
          </a:xfrm>
          <a:prstGeom prst="rect">
            <a:avLst/>
          </a:prstGeom>
        </p:spPr>
      </p:pic>
      <p:sp>
        <p:nvSpPr>
          <p:cNvPr id="7" name="TextBox 6">
            <a:extLst>
              <a:ext uri="{FF2B5EF4-FFF2-40B4-BE49-F238E27FC236}">
                <a16:creationId xmlns:a16="http://schemas.microsoft.com/office/drawing/2014/main" id="{DE98A020-741F-C275-EADB-F987650412D8}"/>
              </a:ext>
            </a:extLst>
          </p:cNvPr>
          <p:cNvSpPr txBox="1"/>
          <p:nvPr/>
        </p:nvSpPr>
        <p:spPr>
          <a:xfrm>
            <a:off x="4345858" y="6167352"/>
            <a:ext cx="6413582" cy="523220"/>
          </a:xfrm>
          <a:prstGeom prst="rect">
            <a:avLst/>
          </a:prstGeom>
          <a:noFill/>
        </p:spPr>
        <p:txBody>
          <a:bodyPr wrap="square" rtlCol="0">
            <a:spAutoFit/>
          </a:bodyPr>
          <a:lstStyle/>
          <a:p>
            <a:r>
              <a:rPr lang="en-US" sz="1400">
                <a:solidFill>
                  <a:srgbClr val="0000FF"/>
                </a:solidFill>
              </a:rPr>
              <a:t>just connecting straight to softmax.  But typically, I don’t think you’d put this in there b/c the loss functions prefer to have the Linear layer output as their input.</a:t>
            </a:r>
          </a:p>
        </p:txBody>
      </p:sp>
    </p:spTree>
    <p:extLst>
      <p:ext uri="{BB962C8B-B14F-4D97-AF65-F5344CB8AC3E}">
        <p14:creationId xmlns:p14="http://schemas.microsoft.com/office/powerpoint/2010/main" val="36731867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A0156-6AB0-1207-4BFF-E3575814C2C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D51870D-3419-C1CA-C1C5-6745492EBA01}"/>
              </a:ext>
            </a:extLst>
          </p:cNvPr>
          <p:cNvSpPr txBox="1"/>
          <p:nvPr/>
        </p:nvSpPr>
        <p:spPr>
          <a:xfrm>
            <a:off x="278143" y="965662"/>
            <a:ext cx="9888411" cy="338554"/>
          </a:xfrm>
          <a:prstGeom prst="rect">
            <a:avLst/>
          </a:prstGeom>
          <a:noFill/>
        </p:spPr>
        <p:txBody>
          <a:bodyPr wrap="square" rtlCol="0">
            <a:spAutoFit/>
          </a:bodyPr>
          <a:lstStyle/>
          <a:p>
            <a:r>
              <a:rPr lang="en-US" sz="1600"/>
              <a:t>Here’s what a possible CNN would look like:</a:t>
            </a:r>
          </a:p>
        </p:txBody>
      </p:sp>
      <p:sp>
        <p:nvSpPr>
          <p:cNvPr id="3" name="Rectangle 2">
            <a:extLst>
              <a:ext uri="{FF2B5EF4-FFF2-40B4-BE49-F238E27FC236}">
                <a16:creationId xmlns:a16="http://schemas.microsoft.com/office/drawing/2014/main" id="{CA9A0159-BE16-042F-A955-9B513B1619C9}"/>
              </a:ext>
            </a:extLst>
          </p:cNvPr>
          <p:cNvSpPr/>
          <p:nvPr/>
        </p:nvSpPr>
        <p:spPr>
          <a:xfrm>
            <a:off x="3780613" y="149178"/>
            <a:ext cx="3570529" cy="461665"/>
          </a:xfrm>
          <a:prstGeom prst="rect">
            <a:avLst/>
          </a:prstGeom>
        </p:spPr>
        <p:txBody>
          <a:bodyPr wrap="none">
            <a:spAutoFit/>
          </a:bodyPr>
          <a:lstStyle/>
          <a:p>
            <a:r>
              <a:rPr lang="en-US" sz="2400" b="1" u="sng">
                <a:solidFill>
                  <a:srgbClr val="0066FF"/>
                </a:solidFill>
              </a:rPr>
              <a:t>Pytorch: Convolutional NN</a:t>
            </a:r>
          </a:p>
        </p:txBody>
      </p:sp>
      <p:sp>
        <p:nvSpPr>
          <p:cNvPr id="11" name="TextBox 10">
            <a:extLst>
              <a:ext uri="{FF2B5EF4-FFF2-40B4-BE49-F238E27FC236}">
                <a16:creationId xmlns:a16="http://schemas.microsoft.com/office/drawing/2014/main" id="{46CAE531-8D58-39CD-ACAE-B83253E3E03C}"/>
              </a:ext>
            </a:extLst>
          </p:cNvPr>
          <p:cNvSpPr txBox="1"/>
          <p:nvPr/>
        </p:nvSpPr>
        <p:spPr>
          <a:xfrm>
            <a:off x="3089360" y="5081726"/>
            <a:ext cx="3060343" cy="523220"/>
          </a:xfrm>
          <a:prstGeom prst="rect">
            <a:avLst/>
          </a:prstGeom>
          <a:noFill/>
        </p:spPr>
        <p:txBody>
          <a:bodyPr wrap="square" rtlCol="0">
            <a:spAutoFit/>
          </a:bodyPr>
          <a:lstStyle/>
          <a:p>
            <a:r>
              <a:rPr lang="en-US" sz="1400">
                <a:solidFill>
                  <a:srgbClr val="0000FF"/>
                </a:solidFill>
              </a:rPr>
              <a:t>remember loss functions prefer to have the Linear layer output as their input.</a:t>
            </a:r>
          </a:p>
        </p:txBody>
      </p:sp>
      <p:sp>
        <p:nvSpPr>
          <p:cNvPr id="16" name="TextBox 15">
            <a:extLst>
              <a:ext uri="{FF2B5EF4-FFF2-40B4-BE49-F238E27FC236}">
                <a16:creationId xmlns:a16="http://schemas.microsoft.com/office/drawing/2014/main" id="{57697BCA-A200-FB24-51A0-84E788786A7C}"/>
              </a:ext>
            </a:extLst>
          </p:cNvPr>
          <p:cNvSpPr txBox="1"/>
          <p:nvPr/>
        </p:nvSpPr>
        <p:spPr>
          <a:xfrm>
            <a:off x="278143" y="1542296"/>
            <a:ext cx="9209171" cy="3785652"/>
          </a:xfrm>
          <a:prstGeom prst="rect">
            <a:avLst/>
          </a:prstGeom>
          <a:noFill/>
        </p:spPr>
        <p:txBody>
          <a:bodyPr wrap="square" rtlCol="0">
            <a:spAutoFit/>
          </a:bodyPr>
          <a:lstStyle/>
          <a:p>
            <a:r>
              <a:rPr lang="en-US" sz="1600"/>
              <a:t>class cnn(nn.Module):</a:t>
            </a:r>
          </a:p>
          <a:p>
            <a:r>
              <a:rPr lang="en-US" sz="1600"/>
              <a:t>     def __init__(self):</a:t>
            </a:r>
          </a:p>
          <a:p>
            <a:r>
              <a:rPr lang="en-US" sz="1600"/>
              <a:t>          super().__init__()</a:t>
            </a:r>
          </a:p>
          <a:p>
            <a:r>
              <a:rPr lang="en-US" sz="1600"/>
              <a:t>          self.conv_1 =  nn.Conv2d(in_channels = 1, out_channels = 2, kernel_size = 2, stride = 1, padding = 0)</a:t>
            </a:r>
          </a:p>
          <a:p>
            <a:r>
              <a:rPr lang="en-US" sz="1600"/>
              <a:t>          self.pool_1 = nn.MaxPool2d(kernel_size = 2, stride = 1, padding = 0)</a:t>
            </a:r>
          </a:p>
          <a:p>
            <a:r>
              <a:rPr lang="en-US" sz="1600"/>
              <a:t>          self.conv_2 = nn.Conv2D(in_channels = 2, out_channels = 2, kernel_size= (1,2), strides = (0,1)))</a:t>
            </a:r>
          </a:p>
          <a:p>
            <a:r>
              <a:rPr lang="en-US" sz="1600"/>
              <a:t>          self.pool_2 = nn.MaxPool2d(kernel_size = (2,1), stride = 0, padding = 0)</a:t>
            </a:r>
          </a:p>
          <a:p>
            <a:r>
              <a:rPr lang="en-US" sz="1600"/>
              <a:t>          self.relu = nn.RELU()</a:t>
            </a:r>
          </a:p>
          <a:p>
            <a:r>
              <a:rPr lang="en-US" sz="1600"/>
              <a:t>          self.flat = nn.Flatten()</a:t>
            </a:r>
          </a:p>
          <a:p>
            <a:r>
              <a:rPr lang="en-US" sz="1600"/>
              <a:t>          self.linear = nn.Linear(in_features = ???, out_features = 3)</a:t>
            </a:r>
          </a:p>
          <a:p>
            <a:r>
              <a:rPr lang="en-US" sz="1600"/>
              <a:t>    def forward(self, x):</a:t>
            </a:r>
          </a:p>
          <a:p>
            <a:r>
              <a:rPr lang="en-US" sz="1600"/>
              <a:t>          x = self.pool_1(self.relu(self.conv_1(x))</a:t>
            </a:r>
          </a:p>
          <a:p>
            <a:r>
              <a:rPr lang="en-US" sz="1600"/>
              <a:t>          x = self.pool_2(self.relu(self.conv_2(x))</a:t>
            </a:r>
          </a:p>
          <a:p>
            <a:r>
              <a:rPr lang="en-US" sz="1600"/>
              <a:t>          x = self.lin(self.flat(x))</a:t>
            </a:r>
          </a:p>
          <a:p>
            <a:r>
              <a:rPr lang="en-US" sz="1600"/>
              <a:t>          return x</a:t>
            </a:r>
            <a:endParaRPr lang="en-US"/>
          </a:p>
        </p:txBody>
      </p:sp>
      <mc:AlternateContent xmlns:mc="http://schemas.openxmlformats.org/markup-compatibility/2006" xmlns:p14="http://schemas.microsoft.com/office/powerpoint/2010/main">
        <mc:Choice Requires="p14">
          <p:contentPart p14:bwMode="auto" r:id="rId3">
            <p14:nvContentPartPr>
              <p14:cNvPr id="17" name="Ink 16">
                <a:extLst>
                  <a:ext uri="{FF2B5EF4-FFF2-40B4-BE49-F238E27FC236}">
                    <a16:creationId xmlns:a16="http://schemas.microsoft.com/office/drawing/2014/main" id="{54314BC4-9648-10F6-BE0E-9A648EDB00E9}"/>
                  </a:ext>
                </a:extLst>
              </p14:cNvPr>
              <p14:cNvContentPartPr/>
              <p14:nvPr/>
            </p14:nvContentPartPr>
            <p14:xfrm>
              <a:off x="2723000" y="4632680"/>
              <a:ext cx="417240" cy="788726"/>
            </p14:xfrm>
          </p:contentPart>
        </mc:Choice>
        <mc:Fallback xmlns="">
          <p:pic>
            <p:nvPicPr>
              <p:cNvPr id="17" name="Ink 16">
                <a:extLst>
                  <a:ext uri="{FF2B5EF4-FFF2-40B4-BE49-F238E27FC236}">
                    <a16:creationId xmlns:a16="http://schemas.microsoft.com/office/drawing/2014/main" id="{54314BC4-9648-10F6-BE0E-9A648EDB00E9}"/>
                  </a:ext>
                </a:extLst>
              </p:cNvPr>
              <p:cNvPicPr/>
              <p:nvPr/>
            </p:nvPicPr>
            <p:blipFill>
              <a:blip r:embed="rId4"/>
              <a:stretch>
                <a:fillRect/>
              </a:stretch>
            </p:blipFill>
            <p:spPr>
              <a:xfrm>
                <a:off x="2716885" y="4626560"/>
                <a:ext cx="429469" cy="800965"/>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8" name="Ink 17">
                <a:extLst>
                  <a:ext uri="{FF2B5EF4-FFF2-40B4-BE49-F238E27FC236}">
                    <a16:creationId xmlns:a16="http://schemas.microsoft.com/office/drawing/2014/main" id="{16AB869E-86AA-6AF2-C535-11517F9C7E5E}"/>
                  </a:ext>
                </a:extLst>
              </p14:cNvPr>
              <p14:cNvContentPartPr/>
              <p14:nvPr/>
            </p14:nvContentPartPr>
            <p14:xfrm>
              <a:off x="3972560" y="4018780"/>
              <a:ext cx="2927160" cy="967680"/>
            </p14:xfrm>
          </p:contentPart>
        </mc:Choice>
        <mc:Fallback xmlns="">
          <p:pic>
            <p:nvPicPr>
              <p:cNvPr id="18" name="Ink 17">
                <a:extLst>
                  <a:ext uri="{FF2B5EF4-FFF2-40B4-BE49-F238E27FC236}">
                    <a16:creationId xmlns:a16="http://schemas.microsoft.com/office/drawing/2014/main" id="{16AB869E-86AA-6AF2-C535-11517F9C7E5E}"/>
                  </a:ext>
                </a:extLst>
              </p:cNvPr>
              <p:cNvPicPr/>
              <p:nvPr/>
            </p:nvPicPr>
            <p:blipFill>
              <a:blip r:embed="rId6"/>
              <a:stretch>
                <a:fillRect/>
              </a:stretch>
            </p:blipFill>
            <p:spPr>
              <a:xfrm>
                <a:off x="3963560" y="4009780"/>
                <a:ext cx="2944800" cy="985320"/>
              </a:xfrm>
              <a:prstGeom prst="rect">
                <a:avLst/>
              </a:prstGeom>
            </p:spPr>
          </p:pic>
        </mc:Fallback>
      </mc:AlternateContent>
      <p:sp>
        <p:nvSpPr>
          <p:cNvPr id="19" name="TextBox 18">
            <a:extLst>
              <a:ext uri="{FF2B5EF4-FFF2-40B4-BE49-F238E27FC236}">
                <a16:creationId xmlns:a16="http://schemas.microsoft.com/office/drawing/2014/main" id="{4AAAD0CD-C0D4-B268-C973-7FF8FFDE1939}"/>
              </a:ext>
            </a:extLst>
          </p:cNvPr>
          <p:cNvSpPr txBox="1"/>
          <p:nvPr/>
        </p:nvSpPr>
        <p:spPr>
          <a:xfrm>
            <a:off x="6513640" y="4989956"/>
            <a:ext cx="3389834" cy="523220"/>
          </a:xfrm>
          <a:prstGeom prst="rect">
            <a:avLst/>
          </a:prstGeom>
          <a:noFill/>
        </p:spPr>
        <p:txBody>
          <a:bodyPr wrap="square" rtlCol="0">
            <a:spAutoFit/>
          </a:bodyPr>
          <a:lstStyle/>
          <a:p>
            <a:r>
              <a:rPr lang="en-US" sz="1400"/>
              <a:t>have to calculate this each time, but don’t feel like it right now.</a:t>
            </a:r>
          </a:p>
        </p:txBody>
      </p:sp>
      <p:sp>
        <p:nvSpPr>
          <p:cNvPr id="2" name="TextBox 1">
            <a:extLst>
              <a:ext uri="{FF2B5EF4-FFF2-40B4-BE49-F238E27FC236}">
                <a16:creationId xmlns:a16="http://schemas.microsoft.com/office/drawing/2014/main" id="{47EEF2FC-2054-4D34-5445-97629E3B0FB7}"/>
              </a:ext>
            </a:extLst>
          </p:cNvPr>
          <p:cNvSpPr txBox="1"/>
          <p:nvPr/>
        </p:nvSpPr>
        <p:spPr>
          <a:xfrm>
            <a:off x="336049" y="5963831"/>
            <a:ext cx="1024666" cy="338554"/>
          </a:xfrm>
          <a:prstGeom prst="rect">
            <a:avLst/>
          </a:prstGeom>
          <a:noFill/>
        </p:spPr>
        <p:txBody>
          <a:bodyPr wrap="square">
            <a:spAutoFit/>
          </a:bodyPr>
          <a:lstStyle/>
          <a:p>
            <a:r>
              <a:rPr lang="en-US" sz="1600"/>
              <a:t>f = cnn( )</a:t>
            </a:r>
            <a:endParaRPr lang="en-US" sz="1800"/>
          </a:p>
        </p:txBody>
      </p:sp>
      <p:sp>
        <p:nvSpPr>
          <p:cNvPr id="5" name="TextBox 4">
            <a:extLst>
              <a:ext uri="{FF2B5EF4-FFF2-40B4-BE49-F238E27FC236}">
                <a16:creationId xmlns:a16="http://schemas.microsoft.com/office/drawing/2014/main" id="{F65736E3-A4BC-4D57-541B-B579416029A6}"/>
              </a:ext>
            </a:extLst>
          </p:cNvPr>
          <p:cNvSpPr txBox="1"/>
          <p:nvPr/>
        </p:nvSpPr>
        <p:spPr>
          <a:xfrm>
            <a:off x="5811179" y="5962613"/>
            <a:ext cx="477136" cy="338554"/>
          </a:xfrm>
          <a:prstGeom prst="rect">
            <a:avLst/>
          </a:prstGeom>
          <a:noFill/>
        </p:spPr>
        <p:txBody>
          <a:bodyPr wrap="square">
            <a:spAutoFit/>
          </a:bodyPr>
          <a:lstStyle/>
          <a:p>
            <a:r>
              <a:rPr lang="en-US" sz="1600"/>
              <a:t>f(X)</a:t>
            </a:r>
            <a:endParaRPr lang="en-US" sz="1800"/>
          </a:p>
        </p:txBody>
      </p:sp>
      <mc:AlternateContent xmlns:mc="http://schemas.openxmlformats.org/markup-compatibility/2006" xmlns:p14="http://schemas.microsoft.com/office/powerpoint/2010/main">
        <mc:Choice Requires="p14">
          <p:contentPart p14:bwMode="auto" r:id="rId7">
            <p14:nvContentPartPr>
              <p14:cNvPr id="6" name="Ink 5">
                <a:extLst>
                  <a:ext uri="{FF2B5EF4-FFF2-40B4-BE49-F238E27FC236}">
                    <a16:creationId xmlns:a16="http://schemas.microsoft.com/office/drawing/2014/main" id="{0699094B-BDCF-03CC-CD30-23D88575579D}"/>
                  </a:ext>
                </a:extLst>
              </p14:cNvPr>
              <p14:cNvContentPartPr/>
              <p14:nvPr/>
            </p14:nvContentPartPr>
            <p14:xfrm>
              <a:off x="6365467" y="6131890"/>
              <a:ext cx="562320" cy="73080"/>
            </p14:xfrm>
          </p:contentPart>
        </mc:Choice>
        <mc:Fallback xmlns="">
          <p:pic>
            <p:nvPicPr>
              <p:cNvPr id="6" name="Ink 5">
                <a:extLst>
                  <a:ext uri="{FF2B5EF4-FFF2-40B4-BE49-F238E27FC236}">
                    <a16:creationId xmlns:a16="http://schemas.microsoft.com/office/drawing/2014/main" id="{0699094B-BDCF-03CC-CD30-23D88575579D}"/>
                  </a:ext>
                </a:extLst>
              </p:cNvPr>
              <p:cNvPicPr/>
              <p:nvPr/>
            </p:nvPicPr>
            <p:blipFill>
              <a:blip r:embed="rId8"/>
              <a:stretch>
                <a:fillRect/>
              </a:stretch>
            </p:blipFill>
            <p:spPr>
              <a:xfrm>
                <a:off x="6356467" y="6122890"/>
                <a:ext cx="579960" cy="90720"/>
              </a:xfrm>
              <a:prstGeom prst="rect">
                <a:avLst/>
              </a:prstGeom>
            </p:spPr>
          </p:pic>
        </mc:Fallback>
      </mc:AlternateContent>
      <p:sp>
        <p:nvSpPr>
          <p:cNvPr id="7" name="TextBox 6">
            <a:extLst>
              <a:ext uri="{FF2B5EF4-FFF2-40B4-BE49-F238E27FC236}">
                <a16:creationId xmlns:a16="http://schemas.microsoft.com/office/drawing/2014/main" id="{E79E9292-28DA-5AAB-0530-47AFCDB6D1B7}"/>
              </a:ext>
            </a:extLst>
          </p:cNvPr>
          <p:cNvSpPr txBox="1"/>
          <p:nvPr/>
        </p:nvSpPr>
        <p:spPr>
          <a:xfrm>
            <a:off x="7096380" y="5946215"/>
            <a:ext cx="4567300" cy="584775"/>
          </a:xfrm>
          <a:prstGeom prst="rect">
            <a:avLst/>
          </a:prstGeom>
          <a:noFill/>
        </p:spPr>
        <p:txBody>
          <a:bodyPr wrap="square" rtlCol="0">
            <a:spAutoFit/>
          </a:bodyPr>
          <a:lstStyle/>
          <a:p>
            <a:r>
              <a:rPr lang="en-US" sz="1600"/>
              <a:t>Takes X with shape X.shape = (samples, channels, height, width) I think, and outputs (samples, classes)</a:t>
            </a:r>
          </a:p>
        </p:txBody>
      </p:sp>
      <mc:AlternateContent xmlns:mc="http://schemas.openxmlformats.org/markup-compatibility/2006" xmlns:p14="http://schemas.microsoft.com/office/powerpoint/2010/main">
        <mc:Choice Requires="p14">
          <p:contentPart p14:bwMode="auto" r:id="rId9">
            <p14:nvContentPartPr>
              <p14:cNvPr id="8" name="Ink 7">
                <a:extLst>
                  <a:ext uri="{FF2B5EF4-FFF2-40B4-BE49-F238E27FC236}">
                    <a16:creationId xmlns:a16="http://schemas.microsoft.com/office/drawing/2014/main" id="{CCD15880-0554-4C4B-86FA-8358A08EA422}"/>
                  </a:ext>
                </a:extLst>
              </p14:cNvPr>
              <p14:cNvContentPartPr/>
              <p14:nvPr/>
            </p14:nvContentPartPr>
            <p14:xfrm>
              <a:off x="1442243" y="6135261"/>
              <a:ext cx="562320" cy="73080"/>
            </p14:xfrm>
          </p:contentPart>
        </mc:Choice>
        <mc:Fallback xmlns="">
          <p:pic>
            <p:nvPicPr>
              <p:cNvPr id="8" name="Ink 7">
                <a:extLst>
                  <a:ext uri="{FF2B5EF4-FFF2-40B4-BE49-F238E27FC236}">
                    <a16:creationId xmlns:a16="http://schemas.microsoft.com/office/drawing/2014/main" id="{CCD15880-0554-4C4B-86FA-8358A08EA422}"/>
                  </a:ext>
                </a:extLst>
              </p:cNvPr>
              <p:cNvPicPr/>
              <p:nvPr/>
            </p:nvPicPr>
            <p:blipFill>
              <a:blip r:embed="rId8"/>
              <a:stretch>
                <a:fillRect/>
              </a:stretch>
            </p:blipFill>
            <p:spPr>
              <a:xfrm>
                <a:off x="1433243" y="6126261"/>
                <a:ext cx="579960" cy="90720"/>
              </a:xfrm>
              <a:prstGeom prst="rect">
                <a:avLst/>
              </a:prstGeom>
            </p:spPr>
          </p:pic>
        </mc:Fallback>
      </mc:AlternateContent>
      <p:sp>
        <p:nvSpPr>
          <p:cNvPr id="9" name="TextBox 8">
            <a:extLst>
              <a:ext uri="{FF2B5EF4-FFF2-40B4-BE49-F238E27FC236}">
                <a16:creationId xmlns:a16="http://schemas.microsoft.com/office/drawing/2014/main" id="{7680D8D9-19F7-D1B9-EE40-F1C3FEE2759C}"/>
              </a:ext>
            </a:extLst>
          </p:cNvPr>
          <p:cNvSpPr txBox="1"/>
          <p:nvPr/>
        </p:nvSpPr>
        <p:spPr>
          <a:xfrm>
            <a:off x="2159310" y="5978002"/>
            <a:ext cx="2232981" cy="338554"/>
          </a:xfrm>
          <a:prstGeom prst="rect">
            <a:avLst/>
          </a:prstGeom>
          <a:noFill/>
        </p:spPr>
        <p:txBody>
          <a:bodyPr wrap="square" rtlCol="0">
            <a:spAutoFit/>
          </a:bodyPr>
          <a:lstStyle/>
          <a:p>
            <a:r>
              <a:rPr lang="en-US" sz="1600"/>
              <a:t>instantiates the model</a:t>
            </a:r>
          </a:p>
        </p:txBody>
      </p:sp>
    </p:spTree>
    <p:extLst>
      <p:ext uri="{BB962C8B-B14F-4D97-AF65-F5344CB8AC3E}">
        <p14:creationId xmlns:p14="http://schemas.microsoft.com/office/powerpoint/2010/main" val="1683656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D75DE0-0A99-E680-4BD3-59689098564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3BEF2F26-351C-991D-BE16-6140B4D25C41}"/>
              </a:ext>
            </a:extLst>
          </p:cNvPr>
          <p:cNvSpPr txBox="1"/>
          <p:nvPr/>
        </p:nvSpPr>
        <p:spPr>
          <a:xfrm>
            <a:off x="123989" y="1180379"/>
            <a:ext cx="9524832" cy="338554"/>
          </a:xfrm>
          <a:prstGeom prst="rect">
            <a:avLst/>
          </a:prstGeom>
          <a:noFill/>
        </p:spPr>
        <p:txBody>
          <a:bodyPr wrap="square" rtlCol="0">
            <a:spAutoFit/>
          </a:bodyPr>
          <a:lstStyle/>
          <a:p>
            <a:r>
              <a:rPr lang="en-US" sz="1600"/>
              <a:t>Now let’s look at a recurrent neural network.  rnn units come prepackaged in pytorch.  The basic unit is this guy:</a:t>
            </a:r>
          </a:p>
        </p:txBody>
      </p:sp>
      <p:sp>
        <p:nvSpPr>
          <p:cNvPr id="6" name="Rectangle 5">
            <a:extLst>
              <a:ext uri="{FF2B5EF4-FFF2-40B4-BE49-F238E27FC236}">
                <a16:creationId xmlns:a16="http://schemas.microsoft.com/office/drawing/2014/main" id="{5EADBA5D-968F-8A07-FD1E-8652320E739D}"/>
              </a:ext>
            </a:extLst>
          </p:cNvPr>
          <p:cNvSpPr/>
          <p:nvPr/>
        </p:nvSpPr>
        <p:spPr>
          <a:xfrm>
            <a:off x="4623893" y="206019"/>
            <a:ext cx="1965153" cy="461665"/>
          </a:xfrm>
          <a:prstGeom prst="rect">
            <a:avLst/>
          </a:prstGeom>
        </p:spPr>
        <p:txBody>
          <a:bodyPr wrap="none">
            <a:spAutoFit/>
          </a:bodyPr>
          <a:lstStyle/>
          <a:p>
            <a:r>
              <a:rPr lang="en-US" sz="2400" b="1" u="sng">
                <a:solidFill>
                  <a:srgbClr val="0066FF"/>
                </a:solidFill>
              </a:rPr>
              <a:t>Pytorch: RNN</a:t>
            </a:r>
          </a:p>
        </p:txBody>
      </p:sp>
      <p:sp>
        <p:nvSpPr>
          <p:cNvPr id="7" name="TextBox 6">
            <a:extLst>
              <a:ext uri="{FF2B5EF4-FFF2-40B4-BE49-F238E27FC236}">
                <a16:creationId xmlns:a16="http://schemas.microsoft.com/office/drawing/2014/main" id="{A64B9848-0355-8CCF-DEF8-68E93965A2DF}"/>
              </a:ext>
            </a:extLst>
          </p:cNvPr>
          <p:cNvSpPr txBox="1"/>
          <p:nvPr/>
        </p:nvSpPr>
        <p:spPr>
          <a:xfrm>
            <a:off x="113652" y="1713326"/>
            <a:ext cx="6096000" cy="369332"/>
          </a:xfrm>
          <a:prstGeom prst="rect">
            <a:avLst/>
          </a:prstGeom>
          <a:noFill/>
        </p:spPr>
        <p:txBody>
          <a:bodyPr wrap="square">
            <a:spAutoFit/>
          </a:bodyPr>
          <a:lstStyle/>
          <a:p>
            <a:r>
              <a:rPr lang="en-US" sz="1800" b="1"/>
              <a:t>import torch.nn as nn</a:t>
            </a:r>
          </a:p>
        </p:txBody>
      </p:sp>
      <p:sp>
        <p:nvSpPr>
          <p:cNvPr id="11" name="TextBox 10">
            <a:extLst>
              <a:ext uri="{FF2B5EF4-FFF2-40B4-BE49-F238E27FC236}">
                <a16:creationId xmlns:a16="http://schemas.microsoft.com/office/drawing/2014/main" id="{F72F3F07-0439-62D1-18C6-4AD896E3A022}"/>
              </a:ext>
            </a:extLst>
          </p:cNvPr>
          <p:cNvSpPr txBox="1"/>
          <p:nvPr/>
        </p:nvSpPr>
        <p:spPr>
          <a:xfrm>
            <a:off x="134327" y="2082658"/>
            <a:ext cx="10329426" cy="646331"/>
          </a:xfrm>
          <a:prstGeom prst="rect">
            <a:avLst/>
          </a:prstGeom>
          <a:noFill/>
        </p:spPr>
        <p:txBody>
          <a:bodyPr wrap="square">
            <a:spAutoFit/>
          </a:bodyPr>
          <a:lstStyle/>
          <a:p>
            <a:r>
              <a:rPr lang="en-US"/>
              <a:t>layer_rnn</a:t>
            </a:r>
            <a:r>
              <a:rPr lang="en-US" sz="1800"/>
              <a:t> = nn.RNN(input_size = x, hidden_size = </a:t>
            </a:r>
            <a:r>
              <a:rPr lang="en-US"/>
              <a:t>h</a:t>
            </a:r>
            <a:r>
              <a:rPr lang="en-US" sz="1800"/>
              <a:t>, num_layers = </a:t>
            </a:r>
            <a:r>
              <a:rPr lang="en-US"/>
              <a:t>n</a:t>
            </a:r>
            <a:r>
              <a:rPr lang="en-US" sz="1800"/>
              <a:t>, batch_first = True, nonlinearity = “tanh”,</a:t>
            </a:r>
          </a:p>
          <a:p>
            <a:r>
              <a:rPr lang="en-US"/>
              <a:t>	</a:t>
            </a:r>
            <a:r>
              <a:rPr lang="en-US" sz="1800"/>
              <a:t> </a:t>
            </a:r>
            <a:r>
              <a:rPr lang="en-US"/>
              <a:t>dropout = p)</a:t>
            </a:r>
          </a:p>
        </p:txBody>
      </p:sp>
      <p:sp>
        <p:nvSpPr>
          <p:cNvPr id="14" name="TextBox 13">
            <a:extLst>
              <a:ext uri="{FF2B5EF4-FFF2-40B4-BE49-F238E27FC236}">
                <a16:creationId xmlns:a16="http://schemas.microsoft.com/office/drawing/2014/main" id="{68E108C0-4FE0-7131-4C15-7D9F4221445A}"/>
              </a:ext>
            </a:extLst>
          </p:cNvPr>
          <p:cNvSpPr txBox="1"/>
          <p:nvPr/>
        </p:nvSpPr>
        <p:spPr>
          <a:xfrm>
            <a:off x="552579" y="3130863"/>
            <a:ext cx="11314145" cy="2554545"/>
          </a:xfrm>
          <a:prstGeom prst="rect">
            <a:avLst/>
          </a:prstGeom>
          <a:noFill/>
        </p:spPr>
        <p:txBody>
          <a:bodyPr wrap="square" rtlCol="0">
            <a:spAutoFit/>
          </a:bodyPr>
          <a:lstStyle/>
          <a:p>
            <a:r>
              <a:rPr lang="en-US" sz="1600" b="1"/>
              <a:t>input_size </a:t>
            </a:r>
            <a:r>
              <a:rPr lang="en-US" sz="1600"/>
              <a:t>is the dimensionality of the input vector.  Could be 1 if just a number, say, or could be more if input is a word-id vector, say.  </a:t>
            </a:r>
            <a:r>
              <a:rPr lang="en-US" sz="1600" b="1"/>
              <a:t>hidden_size </a:t>
            </a:r>
            <a:r>
              <a:rPr lang="en-US" sz="1600"/>
              <a:t>is the number of neurons in a hidden layer of the RNN.  </a:t>
            </a:r>
          </a:p>
          <a:p>
            <a:r>
              <a:rPr lang="en-US" sz="1600" b="1"/>
              <a:t>num_layers </a:t>
            </a:r>
            <a:r>
              <a:rPr lang="en-US" sz="1600"/>
              <a:t>is the number of layers at each time-step of the RNN.  </a:t>
            </a:r>
          </a:p>
          <a:p>
            <a:r>
              <a:rPr lang="en-US" sz="1600" b="1"/>
              <a:t>batch_first </a:t>
            </a:r>
            <a:r>
              <a:rPr lang="en-US" sz="1600"/>
              <a:t>specifies the order in which the tuples of the RNN input, X, is arranged.  If set to </a:t>
            </a:r>
            <a:r>
              <a:rPr lang="en-US" sz="1600" i="1"/>
              <a:t>True</a:t>
            </a:r>
            <a:r>
              <a:rPr lang="en-US" sz="1600"/>
              <a:t>, then the input is structured as (</a:t>
            </a:r>
            <a:r>
              <a:rPr lang="en-US" sz="1600" i="1"/>
              <a:t>batch_size,  seq_length, input_size</a:t>
            </a:r>
            <a:r>
              <a:rPr lang="en-US" sz="1600"/>
              <a:t>).  If </a:t>
            </a:r>
            <a:r>
              <a:rPr lang="en-US" sz="1600" i="1"/>
              <a:t>False</a:t>
            </a:r>
            <a:r>
              <a:rPr lang="en-US" sz="1600"/>
              <a:t> then data would be structured as (</a:t>
            </a:r>
            <a:r>
              <a:rPr lang="en-US" sz="1600" i="1"/>
              <a:t>seq_length, batch_size, input_size</a:t>
            </a:r>
            <a:r>
              <a:rPr lang="en-US" sz="1600"/>
              <a:t>).  </a:t>
            </a:r>
          </a:p>
          <a:p>
            <a:r>
              <a:rPr lang="en-US" sz="1600" i="1"/>
              <a:t>	batch_size </a:t>
            </a:r>
            <a:r>
              <a:rPr lang="en-US" sz="1600"/>
              <a:t>is number of data points processed at once.  </a:t>
            </a:r>
          </a:p>
          <a:p>
            <a:r>
              <a:rPr lang="en-US" sz="1600" i="1">
                <a:solidFill>
                  <a:srgbClr val="0000FF"/>
                </a:solidFill>
              </a:rPr>
              <a:t>	seq_length </a:t>
            </a:r>
            <a:r>
              <a:rPr lang="en-US" sz="1600">
                <a:solidFill>
                  <a:srgbClr val="0000FF"/>
                </a:solidFill>
              </a:rPr>
              <a:t>is the number of time steps in the RNN – basically it’s the RNN’s length.  </a:t>
            </a:r>
          </a:p>
          <a:p>
            <a:r>
              <a:rPr lang="en-US" sz="1600" i="1"/>
              <a:t>	input_size </a:t>
            </a:r>
            <a:r>
              <a:rPr lang="en-US" sz="1600"/>
              <a:t>is the dimensionality of the input vector per time step.</a:t>
            </a:r>
          </a:p>
          <a:p>
            <a:r>
              <a:rPr lang="en-US" sz="1600" b="1"/>
              <a:t>nonlinearity</a:t>
            </a:r>
            <a:r>
              <a:rPr lang="en-US" sz="1600"/>
              <a:t> specifies the activation function.  Can be “tanh” or “relu”.  </a:t>
            </a:r>
          </a:p>
          <a:p>
            <a:r>
              <a:rPr lang="en-US" sz="1600" b="1"/>
              <a:t>dropout</a:t>
            </a:r>
            <a:r>
              <a:rPr lang="en-US" sz="1600"/>
              <a:t> specifies the percentage of activations functions to be randomly dropped during training.</a:t>
            </a:r>
          </a:p>
        </p:txBody>
      </p:sp>
      <mc:AlternateContent xmlns:mc="http://schemas.openxmlformats.org/markup-compatibility/2006" xmlns:p14="http://schemas.microsoft.com/office/powerpoint/2010/main">
        <mc:Choice Requires="p14">
          <p:contentPart p14:bwMode="auto" r:id="rId3">
            <p14:nvContentPartPr>
              <p14:cNvPr id="25" name="Ink 24">
                <a:extLst>
                  <a:ext uri="{FF2B5EF4-FFF2-40B4-BE49-F238E27FC236}">
                    <a16:creationId xmlns:a16="http://schemas.microsoft.com/office/drawing/2014/main" id="{D8352988-40E5-8A14-907C-0F8F8F5B3F7D}"/>
                  </a:ext>
                </a:extLst>
              </p14:cNvPr>
              <p14:cNvContentPartPr/>
              <p14:nvPr/>
            </p14:nvContentPartPr>
            <p14:xfrm>
              <a:off x="10270370" y="2250893"/>
              <a:ext cx="428115" cy="736147"/>
            </p14:xfrm>
          </p:contentPart>
        </mc:Choice>
        <mc:Fallback xmlns="">
          <p:pic>
            <p:nvPicPr>
              <p:cNvPr id="25" name="Ink 24">
                <a:extLst>
                  <a:ext uri="{FF2B5EF4-FFF2-40B4-BE49-F238E27FC236}">
                    <a16:creationId xmlns:a16="http://schemas.microsoft.com/office/drawing/2014/main" id="{D8352988-40E5-8A14-907C-0F8F8F5B3F7D}"/>
                  </a:ext>
                </a:extLst>
              </p:cNvPr>
              <p:cNvPicPr/>
              <p:nvPr/>
            </p:nvPicPr>
            <p:blipFill>
              <a:blip r:embed="rId4"/>
              <a:stretch>
                <a:fillRect/>
              </a:stretch>
            </p:blipFill>
            <p:spPr>
              <a:xfrm>
                <a:off x="10261361" y="2241889"/>
                <a:ext cx="445773" cy="753794"/>
              </a:xfrm>
              <a:prstGeom prst="rect">
                <a:avLst/>
              </a:prstGeom>
            </p:spPr>
          </p:pic>
        </mc:Fallback>
      </mc:AlternateContent>
      <p:sp>
        <p:nvSpPr>
          <p:cNvPr id="2" name="TextBox 1">
            <a:extLst>
              <a:ext uri="{FF2B5EF4-FFF2-40B4-BE49-F238E27FC236}">
                <a16:creationId xmlns:a16="http://schemas.microsoft.com/office/drawing/2014/main" id="{5F16B976-171B-15CF-317D-A9BCEAF42A52}"/>
              </a:ext>
            </a:extLst>
          </p:cNvPr>
          <p:cNvSpPr txBox="1"/>
          <p:nvPr/>
        </p:nvSpPr>
        <p:spPr>
          <a:xfrm>
            <a:off x="552579" y="5926444"/>
            <a:ext cx="3525520" cy="830997"/>
          </a:xfrm>
          <a:prstGeom prst="rect">
            <a:avLst/>
          </a:prstGeom>
          <a:solidFill>
            <a:srgbClr val="FFD9E5"/>
          </a:solidFill>
        </p:spPr>
        <p:txBody>
          <a:bodyPr wrap="square" rtlCol="0">
            <a:spAutoFit/>
          </a:bodyPr>
          <a:lstStyle/>
          <a:p>
            <a:r>
              <a:rPr lang="en-US" sz="1600"/>
              <a:t>I guess Pytorch just infers from the data the sequence length, i.e., the necessary number of time steps in the rnn.  </a:t>
            </a:r>
          </a:p>
        </p:txBody>
      </p:sp>
    </p:spTree>
    <p:extLst>
      <p:ext uri="{BB962C8B-B14F-4D97-AF65-F5344CB8AC3E}">
        <p14:creationId xmlns:p14="http://schemas.microsoft.com/office/powerpoint/2010/main" val="28476129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D75DE0-0A99-E680-4BD3-59689098564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3BEF2F26-351C-991D-BE16-6140B4D25C41}"/>
              </a:ext>
            </a:extLst>
          </p:cNvPr>
          <p:cNvSpPr txBox="1"/>
          <p:nvPr/>
        </p:nvSpPr>
        <p:spPr>
          <a:xfrm>
            <a:off x="123990" y="1029546"/>
            <a:ext cx="3590172" cy="338554"/>
          </a:xfrm>
          <a:prstGeom prst="rect">
            <a:avLst/>
          </a:prstGeom>
          <a:noFill/>
        </p:spPr>
        <p:txBody>
          <a:bodyPr wrap="square" rtlCol="0">
            <a:spAutoFit/>
          </a:bodyPr>
          <a:lstStyle/>
          <a:p>
            <a:r>
              <a:rPr lang="en-US" sz="1600"/>
              <a:t>Continuing on from last page,</a:t>
            </a:r>
          </a:p>
        </p:txBody>
      </p:sp>
      <p:sp>
        <p:nvSpPr>
          <p:cNvPr id="7" name="TextBox 6">
            <a:extLst>
              <a:ext uri="{FF2B5EF4-FFF2-40B4-BE49-F238E27FC236}">
                <a16:creationId xmlns:a16="http://schemas.microsoft.com/office/drawing/2014/main" id="{A64B9848-0355-8CCF-DEF8-68E93965A2DF}"/>
              </a:ext>
            </a:extLst>
          </p:cNvPr>
          <p:cNvSpPr txBox="1"/>
          <p:nvPr/>
        </p:nvSpPr>
        <p:spPr>
          <a:xfrm>
            <a:off x="123989" y="1585732"/>
            <a:ext cx="2916804" cy="369332"/>
          </a:xfrm>
          <a:prstGeom prst="rect">
            <a:avLst/>
          </a:prstGeom>
          <a:noFill/>
        </p:spPr>
        <p:txBody>
          <a:bodyPr wrap="square">
            <a:spAutoFit/>
          </a:bodyPr>
          <a:lstStyle/>
          <a:p>
            <a:r>
              <a:rPr lang="en-US" sz="1800" b="1"/>
              <a:t>import torch.nn as nn</a:t>
            </a:r>
          </a:p>
        </p:txBody>
      </p:sp>
      <p:sp>
        <p:nvSpPr>
          <p:cNvPr id="17" name="TextBox 16">
            <a:extLst>
              <a:ext uri="{FF2B5EF4-FFF2-40B4-BE49-F238E27FC236}">
                <a16:creationId xmlns:a16="http://schemas.microsoft.com/office/drawing/2014/main" id="{959BBCDF-DDA2-2DEC-8561-EEB403CC9C66}"/>
              </a:ext>
            </a:extLst>
          </p:cNvPr>
          <p:cNvSpPr txBox="1"/>
          <p:nvPr/>
        </p:nvSpPr>
        <p:spPr>
          <a:xfrm>
            <a:off x="123989" y="2111373"/>
            <a:ext cx="4166910" cy="369332"/>
          </a:xfrm>
          <a:prstGeom prst="rect">
            <a:avLst/>
          </a:prstGeom>
          <a:noFill/>
        </p:spPr>
        <p:txBody>
          <a:bodyPr wrap="square">
            <a:spAutoFit/>
          </a:bodyPr>
          <a:lstStyle/>
          <a:p>
            <a:r>
              <a:rPr lang="en-US"/>
              <a:t>layer_rnn</a:t>
            </a:r>
            <a:r>
              <a:rPr lang="en-US" sz="1800"/>
              <a:t> = layer_rnn(input_parameters*)</a:t>
            </a:r>
          </a:p>
        </p:txBody>
      </p:sp>
      <mc:AlternateContent xmlns:mc="http://schemas.openxmlformats.org/markup-compatibility/2006" xmlns:p14="http://schemas.microsoft.com/office/powerpoint/2010/main">
        <mc:Choice Requires="p14">
          <p:contentPart p14:bwMode="auto" r:id="rId3">
            <p14:nvContentPartPr>
              <p14:cNvPr id="20" name="Ink 19">
                <a:extLst>
                  <a:ext uri="{FF2B5EF4-FFF2-40B4-BE49-F238E27FC236}">
                    <a16:creationId xmlns:a16="http://schemas.microsoft.com/office/drawing/2014/main" id="{0415BC25-B902-4AF0-3F5B-67568E88B42E}"/>
                  </a:ext>
                </a:extLst>
              </p14:cNvPr>
              <p14:cNvContentPartPr/>
              <p14:nvPr/>
            </p14:nvContentPartPr>
            <p14:xfrm>
              <a:off x="4290899" y="2247950"/>
              <a:ext cx="427680" cy="100080"/>
            </p14:xfrm>
          </p:contentPart>
        </mc:Choice>
        <mc:Fallback xmlns="">
          <p:pic>
            <p:nvPicPr>
              <p:cNvPr id="20" name="Ink 19">
                <a:extLst>
                  <a:ext uri="{FF2B5EF4-FFF2-40B4-BE49-F238E27FC236}">
                    <a16:creationId xmlns:a16="http://schemas.microsoft.com/office/drawing/2014/main" id="{0415BC25-B902-4AF0-3F5B-67568E88B42E}"/>
                  </a:ext>
                </a:extLst>
              </p:cNvPr>
              <p:cNvPicPr/>
              <p:nvPr/>
            </p:nvPicPr>
            <p:blipFill>
              <a:blip r:embed="rId4"/>
              <a:stretch>
                <a:fillRect/>
              </a:stretch>
            </p:blipFill>
            <p:spPr>
              <a:xfrm>
                <a:off x="4281907" y="2238950"/>
                <a:ext cx="445305" cy="117720"/>
              </a:xfrm>
              <a:prstGeom prst="rect">
                <a:avLst/>
              </a:prstGeom>
            </p:spPr>
          </p:pic>
        </mc:Fallback>
      </mc:AlternateContent>
      <p:sp>
        <p:nvSpPr>
          <p:cNvPr id="21" name="TextBox 20">
            <a:extLst>
              <a:ext uri="{FF2B5EF4-FFF2-40B4-BE49-F238E27FC236}">
                <a16:creationId xmlns:a16="http://schemas.microsoft.com/office/drawing/2014/main" id="{47447A2F-D85B-3144-A6EB-3AFFCF763763}"/>
              </a:ext>
            </a:extLst>
          </p:cNvPr>
          <p:cNvSpPr txBox="1"/>
          <p:nvPr/>
        </p:nvSpPr>
        <p:spPr>
          <a:xfrm>
            <a:off x="4897934" y="2113324"/>
            <a:ext cx="2277314" cy="369332"/>
          </a:xfrm>
          <a:prstGeom prst="rect">
            <a:avLst/>
          </a:prstGeom>
          <a:noFill/>
        </p:spPr>
        <p:txBody>
          <a:bodyPr wrap="square" rtlCol="0">
            <a:spAutoFit/>
          </a:bodyPr>
          <a:lstStyle/>
          <a:p>
            <a:r>
              <a:rPr lang="en-US"/>
              <a:t>instantiates the layer.</a:t>
            </a:r>
          </a:p>
        </p:txBody>
      </p:sp>
      <p:sp>
        <p:nvSpPr>
          <p:cNvPr id="22" name="TextBox 21">
            <a:extLst>
              <a:ext uri="{FF2B5EF4-FFF2-40B4-BE49-F238E27FC236}">
                <a16:creationId xmlns:a16="http://schemas.microsoft.com/office/drawing/2014/main" id="{A1A2841E-E0C4-FAF1-97F8-F13C05ECCA3E}"/>
              </a:ext>
            </a:extLst>
          </p:cNvPr>
          <p:cNvSpPr txBox="1"/>
          <p:nvPr/>
        </p:nvSpPr>
        <p:spPr>
          <a:xfrm>
            <a:off x="123989" y="2672871"/>
            <a:ext cx="1695384" cy="369332"/>
          </a:xfrm>
          <a:prstGeom prst="rect">
            <a:avLst/>
          </a:prstGeom>
          <a:noFill/>
        </p:spPr>
        <p:txBody>
          <a:bodyPr wrap="square">
            <a:spAutoFit/>
          </a:bodyPr>
          <a:lstStyle/>
          <a:p>
            <a:r>
              <a:rPr lang="en-US"/>
              <a:t>layer_rnn</a:t>
            </a:r>
            <a:r>
              <a:rPr lang="en-US" sz="1800"/>
              <a:t>(X, h0)</a:t>
            </a:r>
          </a:p>
        </p:txBody>
      </p:sp>
      <mc:AlternateContent xmlns:mc="http://schemas.openxmlformats.org/markup-compatibility/2006" xmlns:p14="http://schemas.microsoft.com/office/powerpoint/2010/main">
        <mc:Choice Requires="p14">
          <p:contentPart p14:bwMode="auto" r:id="rId5">
            <p14:nvContentPartPr>
              <p14:cNvPr id="23" name="Ink 22">
                <a:extLst>
                  <a:ext uri="{FF2B5EF4-FFF2-40B4-BE49-F238E27FC236}">
                    <a16:creationId xmlns:a16="http://schemas.microsoft.com/office/drawing/2014/main" id="{785A5D49-D7CA-F3A9-09BB-AE92040D0EF3}"/>
                  </a:ext>
                </a:extLst>
              </p14:cNvPr>
              <p14:cNvContentPartPr/>
              <p14:nvPr/>
            </p14:nvContentPartPr>
            <p14:xfrm>
              <a:off x="1919076" y="2857537"/>
              <a:ext cx="427680" cy="100080"/>
            </p14:xfrm>
          </p:contentPart>
        </mc:Choice>
        <mc:Fallback xmlns="">
          <p:pic>
            <p:nvPicPr>
              <p:cNvPr id="23" name="Ink 22">
                <a:extLst>
                  <a:ext uri="{FF2B5EF4-FFF2-40B4-BE49-F238E27FC236}">
                    <a16:creationId xmlns:a16="http://schemas.microsoft.com/office/drawing/2014/main" id="{785A5D49-D7CA-F3A9-09BB-AE92040D0EF3}"/>
                  </a:ext>
                </a:extLst>
              </p:cNvPr>
              <p:cNvPicPr/>
              <p:nvPr/>
            </p:nvPicPr>
            <p:blipFill>
              <a:blip r:embed="rId4"/>
              <a:stretch>
                <a:fillRect/>
              </a:stretch>
            </p:blipFill>
            <p:spPr>
              <a:xfrm>
                <a:off x="1910084" y="2848537"/>
                <a:ext cx="445305" cy="117720"/>
              </a:xfrm>
              <a:prstGeom prst="rect">
                <a:avLst/>
              </a:prstGeom>
            </p:spPr>
          </p:pic>
        </mc:Fallback>
      </mc:AlternateContent>
      <p:sp>
        <p:nvSpPr>
          <p:cNvPr id="24" name="TextBox 23">
            <a:extLst>
              <a:ext uri="{FF2B5EF4-FFF2-40B4-BE49-F238E27FC236}">
                <a16:creationId xmlns:a16="http://schemas.microsoft.com/office/drawing/2014/main" id="{06CACBC5-7BA3-32D6-4C86-E80D45776976}"/>
              </a:ext>
            </a:extLst>
          </p:cNvPr>
          <p:cNvSpPr txBox="1"/>
          <p:nvPr/>
        </p:nvSpPr>
        <p:spPr>
          <a:xfrm>
            <a:off x="2548137" y="2698337"/>
            <a:ext cx="9254221" cy="3785652"/>
          </a:xfrm>
          <a:prstGeom prst="rect">
            <a:avLst/>
          </a:prstGeom>
          <a:noFill/>
        </p:spPr>
        <p:txBody>
          <a:bodyPr wrap="square" rtlCol="0">
            <a:spAutoFit/>
          </a:bodyPr>
          <a:lstStyle/>
          <a:p>
            <a:r>
              <a:rPr lang="en-US" sz="1600"/>
              <a:t>returns the output.  </a:t>
            </a:r>
          </a:p>
          <a:p>
            <a:endParaRPr lang="en-US" sz="1600"/>
          </a:p>
          <a:p>
            <a:r>
              <a:rPr lang="en-US" sz="1600"/>
              <a:t>The input takes two arguments.  </a:t>
            </a:r>
          </a:p>
          <a:p>
            <a:r>
              <a:rPr lang="en-US" sz="1600">
                <a:solidFill>
                  <a:srgbClr val="FF0000"/>
                </a:solidFill>
              </a:rPr>
              <a:t>X</a:t>
            </a:r>
            <a:r>
              <a:rPr lang="en-US" sz="1600"/>
              <a:t> is itself a tuple of the form (</a:t>
            </a:r>
            <a:r>
              <a:rPr lang="en-US" sz="1600" i="1"/>
              <a:t>batch_size,  seq_length, input_size</a:t>
            </a:r>
            <a:r>
              <a:rPr lang="en-US" sz="1600"/>
              <a:t>) if batch_first = True, as discussed before in the context of the batch_first argument.   If batch_first = False, then X will be of the form (</a:t>
            </a:r>
            <a:r>
              <a:rPr lang="en-US" sz="1600" i="1"/>
              <a:t>seq_length, batch_size, input_size</a:t>
            </a:r>
            <a:r>
              <a:rPr lang="en-US" sz="1600"/>
              <a:t>).  </a:t>
            </a:r>
          </a:p>
          <a:p>
            <a:r>
              <a:rPr lang="en-US" sz="1600">
                <a:solidFill>
                  <a:srgbClr val="FF0000"/>
                </a:solidFill>
              </a:rPr>
              <a:t>h0</a:t>
            </a:r>
            <a:r>
              <a:rPr lang="en-US" sz="1600"/>
              <a:t> is the initial hidden state input.  It should be of the form (</a:t>
            </a:r>
            <a:r>
              <a:rPr lang="en-US" sz="1600" i="1"/>
              <a:t>num_layers, batch_size, layer_size</a:t>
            </a:r>
            <a:r>
              <a:rPr lang="en-US" sz="1600"/>
              <a:t>).  layer_size is same as hidden_size, i.e., the number of units.  I think h0 defaults to all zeros if not specified.  </a:t>
            </a:r>
          </a:p>
          <a:p>
            <a:endParaRPr lang="en-US" sz="1600"/>
          </a:p>
          <a:p>
            <a:r>
              <a:rPr lang="en-US" sz="1600"/>
              <a:t>The output is also a tuple (y[0], y[1]).  </a:t>
            </a:r>
          </a:p>
          <a:p>
            <a:r>
              <a:rPr lang="en-US" sz="1600">
                <a:solidFill>
                  <a:srgbClr val="FF0000"/>
                </a:solidFill>
              </a:rPr>
              <a:t>y[0] </a:t>
            </a:r>
            <a:r>
              <a:rPr lang="en-US" sz="1600"/>
              <a:t>is the output of the last (top) hidden layer at all the time steps, and is of the following dimensions if batch_first = True is specified (</a:t>
            </a:r>
            <a:r>
              <a:rPr lang="en-US" sz="1600" i="1"/>
              <a:t>batch_size, seq_length, hidden_size</a:t>
            </a:r>
            <a:r>
              <a:rPr lang="en-US" sz="1600"/>
              <a:t>).  If batch_first = False, then it will be of the dimensions (</a:t>
            </a:r>
            <a:r>
              <a:rPr lang="en-US" sz="1600" i="1"/>
              <a:t>seq_length, batch_size, hidden_size</a:t>
            </a:r>
            <a:r>
              <a:rPr lang="en-US" sz="1600"/>
              <a:t>).  </a:t>
            </a:r>
          </a:p>
          <a:p>
            <a:r>
              <a:rPr lang="en-US" sz="1600">
                <a:solidFill>
                  <a:srgbClr val="FF0000"/>
                </a:solidFill>
              </a:rPr>
              <a:t>y[1] </a:t>
            </a:r>
            <a:r>
              <a:rPr lang="en-US" sz="1600"/>
              <a:t>is all layers of the hidden state output of the last time step.  It has the dimensions (</a:t>
            </a:r>
            <a:r>
              <a:rPr lang="en-US" sz="1600" i="1"/>
              <a:t>num_layers, batch_size, hidden_size</a:t>
            </a:r>
            <a:r>
              <a:rPr lang="en-US" sz="1600"/>
              <a:t>).  </a:t>
            </a:r>
          </a:p>
        </p:txBody>
      </p:sp>
      <p:sp>
        <p:nvSpPr>
          <p:cNvPr id="3" name="TextBox 2">
            <a:extLst>
              <a:ext uri="{FF2B5EF4-FFF2-40B4-BE49-F238E27FC236}">
                <a16:creationId xmlns:a16="http://schemas.microsoft.com/office/drawing/2014/main" id="{E80586E9-871C-2056-63BF-B182154F00AF}"/>
              </a:ext>
            </a:extLst>
          </p:cNvPr>
          <p:cNvSpPr txBox="1"/>
          <p:nvPr/>
        </p:nvSpPr>
        <p:spPr>
          <a:xfrm>
            <a:off x="8185460" y="2538245"/>
            <a:ext cx="2916804" cy="523220"/>
          </a:xfrm>
          <a:prstGeom prst="rect">
            <a:avLst/>
          </a:prstGeom>
          <a:solidFill>
            <a:srgbClr val="D3F6B0"/>
          </a:solidFill>
        </p:spPr>
        <p:txBody>
          <a:bodyPr wrap="square" rtlCol="0">
            <a:spAutoFit/>
          </a:bodyPr>
          <a:lstStyle/>
          <a:p>
            <a:r>
              <a:rPr lang="en-US" sz="1400"/>
              <a:t>if input_size is 1D, it must still be a  column vector, not a row.  </a:t>
            </a:r>
          </a:p>
        </p:txBody>
      </p:sp>
      <p:sp>
        <p:nvSpPr>
          <p:cNvPr id="2" name="Rectangle 1">
            <a:extLst>
              <a:ext uri="{FF2B5EF4-FFF2-40B4-BE49-F238E27FC236}">
                <a16:creationId xmlns:a16="http://schemas.microsoft.com/office/drawing/2014/main" id="{78AE0461-440D-196C-ED4C-3D294D0FD4BD}"/>
              </a:ext>
            </a:extLst>
          </p:cNvPr>
          <p:cNvSpPr/>
          <p:nvPr/>
        </p:nvSpPr>
        <p:spPr>
          <a:xfrm>
            <a:off x="4623893" y="206019"/>
            <a:ext cx="1965153" cy="461665"/>
          </a:xfrm>
          <a:prstGeom prst="rect">
            <a:avLst/>
          </a:prstGeom>
        </p:spPr>
        <p:txBody>
          <a:bodyPr wrap="none">
            <a:spAutoFit/>
          </a:bodyPr>
          <a:lstStyle/>
          <a:p>
            <a:r>
              <a:rPr lang="en-US" sz="2400" b="1" u="sng">
                <a:solidFill>
                  <a:srgbClr val="0066FF"/>
                </a:solidFill>
              </a:rPr>
              <a:t>Pytorch: RNN</a:t>
            </a:r>
          </a:p>
        </p:txBody>
      </p:sp>
    </p:spTree>
    <p:extLst>
      <p:ext uri="{BB962C8B-B14F-4D97-AF65-F5344CB8AC3E}">
        <p14:creationId xmlns:p14="http://schemas.microsoft.com/office/powerpoint/2010/main" val="2539998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654641-B4A2-1D57-ECB3-52D78897CA2F}"/>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FFEA9908-C673-033F-381A-5E5762534290}"/>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EE1CE1AD-5F79-CCE7-E4C8-1DA964AAD0A7}"/>
              </a:ext>
            </a:extLst>
          </p:cNvPr>
          <p:cNvSpPr txBox="1"/>
          <p:nvPr/>
        </p:nvSpPr>
        <p:spPr>
          <a:xfrm>
            <a:off x="346463" y="1073527"/>
            <a:ext cx="4058389" cy="338554"/>
          </a:xfrm>
          <a:prstGeom prst="rect">
            <a:avLst/>
          </a:prstGeom>
          <a:noFill/>
        </p:spPr>
        <p:txBody>
          <a:bodyPr wrap="square" rtlCol="0">
            <a:spAutoFit/>
          </a:bodyPr>
          <a:lstStyle/>
          <a:p>
            <a:r>
              <a:rPr lang="en-US" sz="1600"/>
              <a:t>Some more tensor stuff.</a:t>
            </a:r>
          </a:p>
        </p:txBody>
      </p:sp>
      <p:sp>
        <p:nvSpPr>
          <p:cNvPr id="6" name="TextBox 5">
            <a:extLst>
              <a:ext uri="{FF2B5EF4-FFF2-40B4-BE49-F238E27FC236}">
                <a16:creationId xmlns:a16="http://schemas.microsoft.com/office/drawing/2014/main" id="{A60D70C4-D911-AE21-08EF-09BEC10C58B8}"/>
              </a:ext>
            </a:extLst>
          </p:cNvPr>
          <p:cNvSpPr txBox="1"/>
          <p:nvPr/>
        </p:nvSpPr>
        <p:spPr>
          <a:xfrm>
            <a:off x="346463" y="1579275"/>
            <a:ext cx="1310131" cy="338554"/>
          </a:xfrm>
          <a:prstGeom prst="rect">
            <a:avLst/>
          </a:prstGeom>
          <a:noFill/>
        </p:spPr>
        <p:txBody>
          <a:bodyPr wrap="square">
            <a:spAutoFit/>
          </a:bodyPr>
          <a:lstStyle/>
          <a:p>
            <a:r>
              <a:rPr lang="en-US" sz="1600" b="1"/>
              <a:t>import torch</a:t>
            </a:r>
          </a:p>
        </p:txBody>
      </p:sp>
      <p:sp>
        <p:nvSpPr>
          <p:cNvPr id="9" name="TextBox 8">
            <a:extLst>
              <a:ext uri="{FF2B5EF4-FFF2-40B4-BE49-F238E27FC236}">
                <a16:creationId xmlns:a16="http://schemas.microsoft.com/office/drawing/2014/main" id="{AC8841A0-8CC1-A711-2654-707E789ABEDC}"/>
              </a:ext>
            </a:extLst>
          </p:cNvPr>
          <p:cNvSpPr txBox="1"/>
          <p:nvPr/>
        </p:nvSpPr>
        <p:spPr>
          <a:xfrm>
            <a:off x="346463" y="2077527"/>
            <a:ext cx="1597934" cy="338554"/>
          </a:xfrm>
          <a:prstGeom prst="rect">
            <a:avLst/>
          </a:prstGeom>
          <a:noFill/>
        </p:spPr>
        <p:txBody>
          <a:bodyPr wrap="square">
            <a:spAutoFit/>
          </a:bodyPr>
          <a:lstStyle/>
          <a:p>
            <a:r>
              <a:rPr lang="en-US" sz="1600"/>
              <a:t>tensor.shape</a:t>
            </a:r>
          </a:p>
        </p:txBody>
      </p:sp>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D521AD2F-4C2B-B1D3-05FB-B951CBD7B77E}"/>
                  </a:ext>
                </a:extLst>
              </p14:cNvPr>
              <p14:cNvContentPartPr/>
              <p14:nvPr/>
            </p14:nvContentPartPr>
            <p14:xfrm>
              <a:off x="1788600" y="2232697"/>
              <a:ext cx="955800" cy="41040"/>
            </p14:xfrm>
          </p:contentPart>
        </mc:Choice>
        <mc:Fallback xmlns="">
          <p:pic>
            <p:nvPicPr>
              <p:cNvPr id="10" name="Ink 9">
                <a:extLst>
                  <a:ext uri="{FF2B5EF4-FFF2-40B4-BE49-F238E27FC236}">
                    <a16:creationId xmlns:a16="http://schemas.microsoft.com/office/drawing/2014/main" id="{D521AD2F-4C2B-B1D3-05FB-B951CBD7B77E}"/>
                  </a:ext>
                </a:extLst>
              </p:cNvPr>
              <p:cNvPicPr/>
              <p:nvPr/>
            </p:nvPicPr>
            <p:blipFill>
              <a:blip r:embed="rId4"/>
              <a:stretch>
                <a:fillRect/>
              </a:stretch>
            </p:blipFill>
            <p:spPr>
              <a:xfrm>
                <a:off x="1779600" y="2223617"/>
                <a:ext cx="973440" cy="58836"/>
              </a:xfrm>
              <a:prstGeom prst="rect">
                <a:avLst/>
              </a:prstGeom>
            </p:spPr>
          </p:pic>
        </mc:Fallback>
      </mc:AlternateContent>
      <p:sp>
        <p:nvSpPr>
          <p:cNvPr id="11" name="TextBox 10">
            <a:extLst>
              <a:ext uri="{FF2B5EF4-FFF2-40B4-BE49-F238E27FC236}">
                <a16:creationId xmlns:a16="http://schemas.microsoft.com/office/drawing/2014/main" id="{6CF2C44D-221A-41A3-7FF6-560C138AF702}"/>
              </a:ext>
            </a:extLst>
          </p:cNvPr>
          <p:cNvSpPr txBox="1"/>
          <p:nvPr/>
        </p:nvSpPr>
        <p:spPr>
          <a:xfrm>
            <a:off x="2933545" y="2046857"/>
            <a:ext cx="3067665" cy="338554"/>
          </a:xfrm>
          <a:prstGeom prst="rect">
            <a:avLst/>
          </a:prstGeom>
          <a:noFill/>
        </p:spPr>
        <p:txBody>
          <a:bodyPr wrap="square" rtlCol="0">
            <a:spAutoFit/>
          </a:bodyPr>
          <a:lstStyle/>
          <a:p>
            <a:r>
              <a:rPr lang="en-US" sz="1600"/>
              <a:t>returns a tensor shape</a:t>
            </a:r>
          </a:p>
        </p:txBody>
      </p:sp>
      <p:sp>
        <p:nvSpPr>
          <p:cNvPr id="12" name="TextBox 11">
            <a:extLst>
              <a:ext uri="{FF2B5EF4-FFF2-40B4-BE49-F238E27FC236}">
                <a16:creationId xmlns:a16="http://schemas.microsoft.com/office/drawing/2014/main" id="{1FA9739E-4D88-D49F-3878-CF107E8DA5F2}"/>
              </a:ext>
            </a:extLst>
          </p:cNvPr>
          <p:cNvSpPr txBox="1"/>
          <p:nvPr/>
        </p:nvSpPr>
        <p:spPr>
          <a:xfrm>
            <a:off x="372865" y="2579543"/>
            <a:ext cx="1597934" cy="338554"/>
          </a:xfrm>
          <a:prstGeom prst="rect">
            <a:avLst/>
          </a:prstGeom>
          <a:noFill/>
        </p:spPr>
        <p:txBody>
          <a:bodyPr wrap="square">
            <a:spAutoFit/>
          </a:bodyPr>
          <a:lstStyle/>
          <a:p>
            <a:r>
              <a:rPr lang="en-US" sz="1600"/>
              <a:t>tensor.dtype</a:t>
            </a:r>
          </a:p>
        </p:txBody>
      </p:sp>
      <mc:AlternateContent xmlns:mc="http://schemas.openxmlformats.org/markup-compatibility/2006" xmlns:p14="http://schemas.microsoft.com/office/powerpoint/2010/main">
        <mc:Choice Requires="p14">
          <p:contentPart p14:bwMode="auto" r:id="rId5">
            <p14:nvContentPartPr>
              <p14:cNvPr id="13" name="Ink 12">
                <a:extLst>
                  <a:ext uri="{FF2B5EF4-FFF2-40B4-BE49-F238E27FC236}">
                    <a16:creationId xmlns:a16="http://schemas.microsoft.com/office/drawing/2014/main" id="{12EF51C5-E27E-C0DB-DA15-ED5D896EB079}"/>
                  </a:ext>
                </a:extLst>
              </p14:cNvPr>
              <p14:cNvContentPartPr/>
              <p14:nvPr/>
            </p14:nvContentPartPr>
            <p14:xfrm>
              <a:off x="1815002" y="2734713"/>
              <a:ext cx="955800" cy="41040"/>
            </p14:xfrm>
          </p:contentPart>
        </mc:Choice>
        <mc:Fallback xmlns="">
          <p:pic>
            <p:nvPicPr>
              <p:cNvPr id="13" name="Ink 12">
                <a:extLst>
                  <a:ext uri="{FF2B5EF4-FFF2-40B4-BE49-F238E27FC236}">
                    <a16:creationId xmlns:a16="http://schemas.microsoft.com/office/drawing/2014/main" id="{12EF51C5-E27E-C0DB-DA15-ED5D896EB079}"/>
                  </a:ext>
                </a:extLst>
              </p:cNvPr>
              <p:cNvPicPr/>
              <p:nvPr/>
            </p:nvPicPr>
            <p:blipFill>
              <a:blip r:embed="rId6"/>
              <a:stretch>
                <a:fillRect/>
              </a:stretch>
            </p:blipFill>
            <p:spPr>
              <a:xfrm>
                <a:off x="1806002" y="2725633"/>
                <a:ext cx="973440" cy="58836"/>
              </a:xfrm>
              <a:prstGeom prst="rect">
                <a:avLst/>
              </a:prstGeom>
            </p:spPr>
          </p:pic>
        </mc:Fallback>
      </mc:AlternateContent>
      <p:sp>
        <p:nvSpPr>
          <p:cNvPr id="14" name="TextBox 13">
            <a:extLst>
              <a:ext uri="{FF2B5EF4-FFF2-40B4-BE49-F238E27FC236}">
                <a16:creationId xmlns:a16="http://schemas.microsoft.com/office/drawing/2014/main" id="{8516976F-FD6B-E837-66BC-84A2B6A46696}"/>
              </a:ext>
            </a:extLst>
          </p:cNvPr>
          <p:cNvSpPr txBox="1"/>
          <p:nvPr/>
        </p:nvSpPr>
        <p:spPr>
          <a:xfrm>
            <a:off x="2959947" y="2579353"/>
            <a:ext cx="3067665" cy="338554"/>
          </a:xfrm>
          <a:prstGeom prst="rect">
            <a:avLst/>
          </a:prstGeom>
          <a:noFill/>
        </p:spPr>
        <p:txBody>
          <a:bodyPr wrap="square" rtlCol="0">
            <a:spAutoFit/>
          </a:bodyPr>
          <a:lstStyle/>
          <a:p>
            <a:r>
              <a:rPr lang="en-US" sz="1600"/>
              <a:t>returns data type</a:t>
            </a:r>
          </a:p>
        </p:txBody>
      </p:sp>
      <p:sp>
        <p:nvSpPr>
          <p:cNvPr id="16" name="TextBox 15">
            <a:extLst>
              <a:ext uri="{FF2B5EF4-FFF2-40B4-BE49-F238E27FC236}">
                <a16:creationId xmlns:a16="http://schemas.microsoft.com/office/drawing/2014/main" id="{75622A3E-9F28-9D94-E883-891A8EF0D162}"/>
              </a:ext>
            </a:extLst>
          </p:cNvPr>
          <p:cNvSpPr txBox="1"/>
          <p:nvPr/>
        </p:nvSpPr>
        <p:spPr>
          <a:xfrm>
            <a:off x="372865" y="3038168"/>
            <a:ext cx="1352126" cy="338554"/>
          </a:xfrm>
          <a:prstGeom prst="rect">
            <a:avLst/>
          </a:prstGeom>
          <a:noFill/>
        </p:spPr>
        <p:txBody>
          <a:bodyPr wrap="square">
            <a:spAutoFit/>
          </a:bodyPr>
          <a:lstStyle/>
          <a:p>
            <a:r>
              <a:rPr lang="en-US" sz="1600"/>
              <a:t>tensor.device</a:t>
            </a:r>
          </a:p>
        </p:txBody>
      </p:sp>
      <mc:AlternateContent xmlns:mc="http://schemas.openxmlformats.org/markup-compatibility/2006" xmlns:p14="http://schemas.microsoft.com/office/powerpoint/2010/main">
        <mc:Choice Requires="p14">
          <p:contentPart p14:bwMode="auto" r:id="rId7">
            <p14:nvContentPartPr>
              <p14:cNvPr id="17" name="Ink 16">
                <a:extLst>
                  <a:ext uri="{FF2B5EF4-FFF2-40B4-BE49-F238E27FC236}">
                    <a16:creationId xmlns:a16="http://schemas.microsoft.com/office/drawing/2014/main" id="{3FC10792-A760-0D07-83EC-E729B26806A3}"/>
                  </a:ext>
                </a:extLst>
              </p14:cNvPr>
              <p14:cNvContentPartPr/>
              <p14:nvPr/>
            </p14:nvContentPartPr>
            <p14:xfrm>
              <a:off x="1815002" y="3193338"/>
              <a:ext cx="955800" cy="41040"/>
            </p14:xfrm>
          </p:contentPart>
        </mc:Choice>
        <mc:Fallback xmlns="">
          <p:pic>
            <p:nvPicPr>
              <p:cNvPr id="17" name="Ink 16">
                <a:extLst>
                  <a:ext uri="{FF2B5EF4-FFF2-40B4-BE49-F238E27FC236}">
                    <a16:creationId xmlns:a16="http://schemas.microsoft.com/office/drawing/2014/main" id="{3FC10792-A760-0D07-83EC-E729B26806A3}"/>
                  </a:ext>
                </a:extLst>
              </p:cNvPr>
              <p:cNvPicPr/>
              <p:nvPr/>
            </p:nvPicPr>
            <p:blipFill>
              <a:blip r:embed="rId6"/>
              <a:stretch>
                <a:fillRect/>
              </a:stretch>
            </p:blipFill>
            <p:spPr>
              <a:xfrm>
                <a:off x="1806002" y="3184258"/>
                <a:ext cx="973440" cy="58836"/>
              </a:xfrm>
              <a:prstGeom prst="rect">
                <a:avLst/>
              </a:prstGeom>
            </p:spPr>
          </p:pic>
        </mc:Fallback>
      </mc:AlternateContent>
      <p:sp>
        <p:nvSpPr>
          <p:cNvPr id="18" name="TextBox 17">
            <a:extLst>
              <a:ext uri="{FF2B5EF4-FFF2-40B4-BE49-F238E27FC236}">
                <a16:creationId xmlns:a16="http://schemas.microsoft.com/office/drawing/2014/main" id="{EDCCA7DE-5B98-15AB-C68D-3C788455AC77}"/>
              </a:ext>
            </a:extLst>
          </p:cNvPr>
          <p:cNvSpPr txBox="1"/>
          <p:nvPr/>
        </p:nvSpPr>
        <p:spPr>
          <a:xfrm>
            <a:off x="2959947" y="3058298"/>
            <a:ext cx="5568965" cy="338554"/>
          </a:xfrm>
          <a:prstGeom prst="rect">
            <a:avLst/>
          </a:prstGeom>
          <a:noFill/>
        </p:spPr>
        <p:txBody>
          <a:bodyPr wrap="square" rtlCol="0">
            <a:spAutoFit/>
          </a:bodyPr>
          <a:lstStyle/>
          <a:p>
            <a:r>
              <a:rPr lang="en-US" sz="1600"/>
              <a:t>returns type of device the tensor is stored on (cpu or gpu?)</a:t>
            </a:r>
          </a:p>
        </p:txBody>
      </p:sp>
      <p:sp>
        <p:nvSpPr>
          <p:cNvPr id="19" name="TextBox 18">
            <a:extLst>
              <a:ext uri="{FF2B5EF4-FFF2-40B4-BE49-F238E27FC236}">
                <a16:creationId xmlns:a16="http://schemas.microsoft.com/office/drawing/2014/main" id="{8DB81FF9-1A81-480F-41CB-80AA641982FA}"/>
              </a:ext>
            </a:extLst>
          </p:cNvPr>
          <p:cNvSpPr txBox="1"/>
          <p:nvPr/>
        </p:nvSpPr>
        <p:spPr>
          <a:xfrm>
            <a:off x="372865" y="3603559"/>
            <a:ext cx="1352126" cy="338554"/>
          </a:xfrm>
          <a:prstGeom prst="rect">
            <a:avLst/>
          </a:prstGeom>
          <a:noFill/>
        </p:spPr>
        <p:txBody>
          <a:bodyPr wrap="square">
            <a:spAutoFit/>
          </a:bodyPr>
          <a:lstStyle/>
          <a:p>
            <a:r>
              <a:rPr lang="en-US" sz="1600"/>
              <a:t>tensor.float()</a:t>
            </a:r>
          </a:p>
        </p:txBody>
      </p:sp>
      <mc:AlternateContent xmlns:mc="http://schemas.openxmlformats.org/markup-compatibility/2006" xmlns:p14="http://schemas.microsoft.com/office/powerpoint/2010/main">
        <mc:Choice Requires="p14">
          <p:contentPart p14:bwMode="auto" r:id="rId8">
            <p14:nvContentPartPr>
              <p14:cNvPr id="30" name="Ink 29">
                <a:extLst>
                  <a:ext uri="{FF2B5EF4-FFF2-40B4-BE49-F238E27FC236}">
                    <a16:creationId xmlns:a16="http://schemas.microsoft.com/office/drawing/2014/main" id="{AD5C6FE7-12BE-5293-4C0F-A96F907F00B6}"/>
                  </a:ext>
                </a:extLst>
              </p14:cNvPr>
              <p14:cNvContentPartPr/>
              <p14:nvPr/>
            </p14:nvContentPartPr>
            <p14:xfrm>
              <a:off x="1815002" y="3758729"/>
              <a:ext cx="955800" cy="41040"/>
            </p14:xfrm>
          </p:contentPart>
        </mc:Choice>
        <mc:Fallback xmlns="">
          <p:pic>
            <p:nvPicPr>
              <p:cNvPr id="30" name="Ink 29">
                <a:extLst>
                  <a:ext uri="{FF2B5EF4-FFF2-40B4-BE49-F238E27FC236}">
                    <a16:creationId xmlns:a16="http://schemas.microsoft.com/office/drawing/2014/main" id="{AD5C6FE7-12BE-5293-4C0F-A96F907F00B6}"/>
                  </a:ext>
                </a:extLst>
              </p:cNvPr>
              <p:cNvPicPr/>
              <p:nvPr/>
            </p:nvPicPr>
            <p:blipFill>
              <a:blip r:embed="rId6"/>
              <a:stretch>
                <a:fillRect/>
              </a:stretch>
            </p:blipFill>
            <p:spPr>
              <a:xfrm>
                <a:off x="1806002" y="3749649"/>
                <a:ext cx="973440" cy="58836"/>
              </a:xfrm>
              <a:prstGeom prst="rect">
                <a:avLst/>
              </a:prstGeom>
            </p:spPr>
          </p:pic>
        </mc:Fallback>
      </mc:AlternateContent>
      <p:sp>
        <p:nvSpPr>
          <p:cNvPr id="37" name="TextBox 36">
            <a:extLst>
              <a:ext uri="{FF2B5EF4-FFF2-40B4-BE49-F238E27FC236}">
                <a16:creationId xmlns:a16="http://schemas.microsoft.com/office/drawing/2014/main" id="{C1F1DE02-0EB4-3EC4-DFB6-D5B26D715D99}"/>
              </a:ext>
            </a:extLst>
          </p:cNvPr>
          <p:cNvSpPr txBox="1"/>
          <p:nvPr/>
        </p:nvSpPr>
        <p:spPr>
          <a:xfrm>
            <a:off x="2933545" y="3629405"/>
            <a:ext cx="8420320" cy="584775"/>
          </a:xfrm>
          <a:prstGeom prst="rect">
            <a:avLst/>
          </a:prstGeom>
          <a:noFill/>
        </p:spPr>
        <p:txBody>
          <a:bodyPr wrap="square" rtlCol="0">
            <a:spAutoFit/>
          </a:bodyPr>
          <a:lstStyle/>
          <a:p>
            <a:r>
              <a:rPr lang="en-US" sz="1600"/>
              <a:t>will convert the tensor to a float32 dtype.  Can similarly do tensor.double(), tensor.int().</a:t>
            </a:r>
            <a:r>
              <a:rPr lang="en-US" sz="1600">
                <a:solidFill>
                  <a:srgbClr val="FF0000"/>
                </a:solidFill>
              </a:rPr>
              <a:t>  Seems pytorch is sensitive to dtypes.  Often need to convert a tensor to float.  </a:t>
            </a:r>
            <a:endParaRPr lang="en-US" sz="1600"/>
          </a:p>
        </p:txBody>
      </p:sp>
      <p:sp>
        <p:nvSpPr>
          <p:cNvPr id="2" name="TextBox 1">
            <a:extLst>
              <a:ext uri="{FF2B5EF4-FFF2-40B4-BE49-F238E27FC236}">
                <a16:creationId xmlns:a16="http://schemas.microsoft.com/office/drawing/2014/main" id="{B37C651F-4540-B2C6-4420-FCBD5EF5E816}"/>
              </a:ext>
            </a:extLst>
          </p:cNvPr>
          <p:cNvSpPr txBox="1"/>
          <p:nvPr/>
        </p:nvSpPr>
        <p:spPr>
          <a:xfrm>
            <a:off x="346463" y="4302482"/>
            <a:ext cx="1352126" cy="338554"/>
          </a:xfrm>
          <a:prstGeom prst="rect">
            <a:avLst/>
          </a:prstGeom>
          <a:noFill/>
        </p:spPr>
        <p:txBody>
          <a:bodyPr wrap="square">
            <a:spAutoFit/>
          </a:bodyPr>
          <a:lstStyle/>
          <a:p>
            <a:r>
              <a:rPr lang="en-US" sz="1600"/>
              <a:t>tensor.item()</a:t>
            </a:r>
          </a:p>
        </p:txBody>
      </p:sp>
      <mc:AlternateContent xmlns:mc="http://schemas.openxmlformats.org/markup-compatibility/2006" xmlns:p14="http://schemas.microsoft.com/office/powerpoint/2010/main">
        <mc:Choice Requires="p14">
          <p:contentPart p14:bwMode="auto" r:id="rId9">
            <p14:nvContentPartPr>
              <p14:cNvPr id="5" name="Ink 4">
                <a:extLst>
                  <a:ext uri="{FF2B5EF4-FFF2-40B4-BE49-F238E27FC236}">
                    <a16:creationId xmlns:a16="http://schemas.microsoft.com/office/drawing/2014/main" id="{FEEA9F55-DA8B-CED4-3277-64C5EDE11B0F}"/>
                  </a:ext>
                </a:extLst>
              </p14:cNvPr>
              <p14:cNvContentPartPr/>
              <p14:nvPr/>
            </p14:nvContentPartPr>
            <p14:xfrm>
              <a:off x="1788600" y="4457652"/>
              <a:ext cx="955800" cy="41040"/>
            </p14:xfrm>
          </p:contentPart>
        </mc:Choice>
        <mc:Fallback xmlns="">
          <p:pic>
            <p:nvPicPr>
              <p:cNvPr id="5" name="Ink 4">
                <a:extLst>
                  <a:ext uri="{FF2B5EF4-FFF2-40B4-BE49-F238E27FC236}">
                    <a16:creationId xmlns:a16="http://schemas.microsoft.com/office/drawing/2014/main" id="{FEEA9F55-DA8B-CED4-3277-64C5EDE11B0F}"/>
                  </a:ext>
                </a:extLst>
              </p:cNvPr>
              <p:cNvPicPr/>
              <p:nvPr/>
            </p:nvPicPr>
            <p:blipFill>
              <a:blip r:embed="rId10"/>
              <a:stretch>
                <a:fillRect/>
              </a:stretch>
            </p:blipFill>
            <p:spPr>
              <a:xfrm>
                <a:off x="1779600" y="4448572"/>
                <a:ext cx="973440" cy="58836"/>
              </a:xfrm>
              <a:prstGeom prst="rect">
                <a:avLst/>
              </a:prstGeom>
            </p:spPr>
          </p:pic>
        </mc:Fallback>
      </mc:AlternateContent>
      <p:sp>
        <p:nvSpPr>
          <p:cNvPr id="7" name="TextBox 6">
            <a:extLst>
              <a:ext uri="{FF2B5EF4-FFF2-40B4-BE49-F238E27FC236}">
                <a16:creationId xmlns:a16="http://schemas.microsoft.com/office/drawing/2014/main" id="{8F15AFCB-1DF3-4196-A231-4E98EC5F0BFA}"/>
              </a:ext>
            </a:extLst>
          </p:cNvPr>
          <p:cNvSpPr txBox="1"/>
          <p:nvPr/>
        </p:nvSpPr>
        <p:spPr>
          <a:xfrm>
            <a:off x="2907143" y="4328328"/>
            <a:ext cx="8420320" cy="584775"/>
          </a:xfrm>
          <a:prstGeom prst="rect">
            <a:avLst/>
          </a:prstGeom>
          <a:noFill/>
        </p:spPr>
        <p:txBody>
          <a:bodyPr wrap="square" rtlCol="0">
            <a:spAutoFit/>
          </a:bodyPr>
          <a:lstStyle/>
          <a:p>
            <a:r>
              <a:rPr lang="en-US" sz="1600"/>
              <a:t>will extract the numerical value of the tensor, at least if it’s a single value tensor like tensor(3.4), or tensor([3.4]), or tensor([[3.4]]), even. </a:t>
            </a:r>
          </a:p>
        </p:txBody>
      </p:sp>
      <p:sp>
        <p:nvSpPr>
          <p:cNvPr id="8" name="TextBox 7">
            <a:extLst>
              <a:ext uri="{FF2B5EF4-FFF2-40B4-BE49-F238E27FC236}">
                <a16:creationId xmlns:a16="http://schemas.microsoft.com/office/drawing/2014/main" id="{EFDECF61-38B7-924F-7FC6-6E435A199977}"/>
              </a:ext>
            </a:extLst>
          </p:cNvPr>
          <p:cNvSpPr txBox="1"/>
          <p:nvPr/>
        </p:nvSpPr>
        <p:spPr>
          <a:xfrm>
            <a:off x="346463" y="5057658"/>
            <a:ext cx="1352126" cy="338554"/>
          </a:xfrm>
          <a:prstGeom prst="rect">
            <a:avLst/>
          </a:prstGeom>
          <a:noFill/>
        </p:spPr>
        <p:txBody>
          <a:bodyPr wrap="square">
            <a:spAutoFit/>
          </a:bodyPr>
          <a:lstStyle/>
          <a:p>
            <a:r>
              <a:rPr lang="en-US" sz="1600"/>
              <a:t>tensor.clone()</a:t>
            </a:r>
          </a:p>
        </p:txBody>
      </p:sp>
      <mc:AlternateContent xmlns:mc="http://schemas.openxmlformats.org/markup-compatibility/2006" xmlns:p14="http://schemas.microsoft.com/office/powerpoint/2010/main">
        <mc:Choice Requires="p14">
          <p:contentPart p14:bwMode="auto" r:id="rId11">
            <p14:nvContentPartPr>
              <p14:cNvPr id="15" name="Ink 14">
                <a:extLst>
                  <a:ext uri="{FF2B5EF4-FFF2-40B4-BE49-F238E27FC236}">
                    <a16:creationId xmlns:a16="http://schemas.microsoft.com/office/drawing/2014/main" id="{AE1366D4-89E6-5C13-1F83-7E537A1DE4B7}"/>
                  </a:ext>
                </a:extLst>
              </p14:cNvPr>
              <p14:cNvContentPartPr/>
              <p14:nvPr/>
            </p14:nvContentPartPr>
            <p14:xfrm>
              <a:off x="1788600" y="5212828"/>
              <a:ext cx="955800" cy="41040"/>
            </p14:xfrm>
          </p:contentPart>
        </mc:Choice>
        <mc:Fallback xmlns="">
          <p:pic>
            <p:nvPicPr>
              <p:cNvPr id="15" name="Ink 14">
                <a:extLst>
                  <a:ext uri="{FF2B5EF4-FFF2-40B4-BE49-F238E27FC236}">
                    <a16:creationId xmlns:a16="http://schemas.microsoft.com/office/drawing/2014/main" id="{AE1366D4-89E6-5C13-1F83-7E537A1DE4B7}"/>
                  </a:ext>
                </a:extLst>
              </p:cNvPr>
              <p:cNvPicPr/>
              <p:nvPr/>
            </p:nvPicPr>
            <p:blipFill>
              <a:blip r:embed="rId10"/>
              <a:stretch>
                <a:fillRect/>
              </a:stretch>
            </p:blipFill>
            <p:spPr>
              <a:xfrm>
                <a:off x="1779600" y="5203748"/>
                <a:ext cx="973440" cy="58836"/>
              </a:xfrm>
              <a:prstGeom prst="rect">
                <a:avLst/>
              </a:prstGeom>
            </p:spPr>
          </p:pic>
        </mc:Fallback>
      </mc:AlternateContent>
      <p:sp>
        <p:nvSpPr>
          <p:cNvPr id="20" name="TextBox 19">
            <a:extLst>
              <a:ext uri="{FF2B5EF4-FFF2-40B4-BE49-F238E27FC236}">
                <a16:creationId xmlns:a16="http://schemas.microsoft.com/office/drawing/2014/main" id="{EC1297E5-5411-4B48-1A7B-2818FFEFF883}"/>
              </a:ext>
            </a:extLst>
          </p:cNvPr>
          <p:cNvSpPr txBox="1"/>
          <p:nvPr/>
        </p:nvSpPr>
        <p:spPr>
          <a:xfrm>
            <a:off x="2907143" y="5083504"/>
            <a:ext cx="7354457" cy="338554"/>
          </a:xfrm>
          <a:prstGeom prst="rect">
            <a:avLst/>
          </a:prstGeom>
          <a:noFill/>
        </p:spPr>
        <p:txBody>
          <a:bodyPr wrap="square" rtlCol="0">
            <a:spAutoFit/>
          </a:bodyPr>
          <a:lstStyle/>
          <a:p>
            <a:r>
              <a:rPr lang="en-US" sz="1600"/>
              <a:t>will copy tensor.  This is useful because there is an alias thing going on with tensors. </a:t>
            </a:r>
          </a:p>
        </p:txBody>
      </p:sp>
      <p:sp>
        <p:nvSpPr>
          <p:cNvPr id="21" name="TextBox 20">
            <a:extLst>
              <a:ext uri="{FF2B5EF4-FFF2-40B4-BE49-F238E27FC236}">
                <a16:creationId xmlns:a16="http://schemas.microsoft.com/office/drawing/2014/main" id="{082DA8E5-1122-6BDD-EFCF-C16326B9DDAA}"/>
              </a:ext>
            </a:extLst>
          </p:cNvPr>
          <p:cNvSpPr txBox="1"/>
          <p:nvPr/>
        </p:nvSpPr>
        <p:spPr>
          <a:xfrm>
            <a:off x="346463" y="5592459"/>
            <a:ext cx="1352126" cy="338554"/>
          </a:xfrm>
          <a:prstGeom prst="rect">
            <a:avLst/>
          </a:prstGeom>
          <a:noFill/>
        </p:spPr>
        <p:txBody>
          <a:bodyPr wrap="square">
            <a:spAutoFit/>
          </a:bodyPr>
          <a:lstStyle/>
          <a:p>
            <a:r>
              <a:rPr lang="en-US" sz="1600"/>
              <a:t>tensor.tolist()</a:t>
            </a:r>
          </a:p>
        </p:txBody>
      </p:sp>
      <mc:AlternateContent xmlns:mc="http://schemas.openxmlformats.org/markup-compatibility/2006" xmlns:p14="http://schemas.microsoft.com/office/powerpoint/2010/main">
        <mc:Choice Requires="p14">
          <p:contentPart p14:bwMode="auto" r:id="rId12">
            <p14:nvContentPartPr>
              <p14:cNvPr id="22" name="Ink 21">
                <a:extLst>
                  <a:ext uri="{FF2B5EF4-FFF2-40B4-BE49-F238E27FC236}">
                    <a16:creationId xmlns:a16="http://schemas.microsoft.com/office/drawing/2014/main" id="{FB821F57-14C3-E2FC-EBA4-61845DC05183}"/>
                  </a:ext>
                </a:extLst>
              </p14:cNvPr>
              <p14:cNvContentPartPr/>
              <p14:nvPr/>
            </p14:nvContentPartPr>
            <p14:xfrm>
              <a:off x="1788600" y="5747629"/>
              <a:ext cx="955800" cy="41040"/>
            </p14:xfrm>
          </p:contentPart>
        </mc:Choice>
        <mc:Fallback xmlns="">
          <p:pic>
            <p:nvPicPr>
              <p:cNvPr id="22" name="Ink 21">
                <a:extLst>
                  <a:ext uri="{FF2B5EF4-FFF2-40B4-BE49-F238E27FC236}">
                    <a16:creationId xmlns:a16="http://schemas.microsoft.com/office/drawing/2014/main" id="{FB821F57-14C3-E2FC-EBA4-61845DC05183}"/>
                  </a:ext>
                </a:extLst>
              </p:cNvPr>
              <p:cNvPicPr/>
              <p:nvPr/>
            </p:nvPicPr>
            <p:blipFill>
              <a:blip r:embed="rId10"/>
              <a:stretch>
                <a:fillRect/>
              </a:stretch>
            </p:blipFill>
            <p:spPr>
              <a:xfrm>
                <a:off x="1779600" y="5738549"/>
                <a:ext cx="973440" cy="58836"/>
              </a:xfrm>
              <a:prstGeom prst="rect">
                <a:avLst/>
              </a:prstGeom>
            </p:spPr>
          </p:pic>
        </mc:Fallback>
      </mc:AlternateContent>
      <p:sp>
        <p:nvSpPr>
          <p:cNvPr id="23" name="TextBox 22">
            <a:extLst>
              <a:ext uri="{FF2B5EF4-FFF2-40B4-BE49-F238E27FC236}">
                <a16:creationId xmlns:a16="http://schemas.microsoft.com/office/drawing/2014/main" id="{DFF1D000-EA29-0C4C-F25B-16EB49B29CB6}"/>
              </a:ext>
            </a:extLst>
          </p:cNvPr>
          <p:cNvSpPr txBox="1"/>
          <p:nvPr/>
        </p:nvSpPr>
        <p:spPr>
          <a:xfrm>
            <a:off x="2907143" y="5618305"/>
            <a:ext cx="3320937" cy="338554"/>
          </a:xfrm>
          <a:prstGeom prst="rect">
            <a:avLst/>
          </a:prstGeom>
          <a:noFill/>
        </p:spPr>
        <p:txBody>
          <a:bodyPr wrap="square" rtlCol="0">
            <a:spAutoFit/>
          </a:bodyPr>
          <a:lstStyle/>
          <a:p>
            <a:r>
              <a:rPr lang="en-US" sz="1600"/>
              <a:t>will convert tensor to a list.</a:t>
            </a:r>
          </a:p>
        </p:txBody>
      </p:sp>
      <p:sp>
        <p:nvSpPr>
          <p:cNvPr id="24" name="TextBox 23">
            <a:extLst>
              <a:ext uri="{FF2B5EF4-FFF2-40B4-BE49-F238E27FC236}">
                <a16:creationId xmlns:a16="http://schemas.microsoft.com/office/drawing/2014/main" id="{F3F714A5-324C-5F25-5218-0A5B0456C109}"/>
              </a:ext>
            </a:extLst>
          </p:cNvPr>
          <p:cNvSpPr txBox="1"/>
          <p:nvPr/>
        </p:nvSpPr>
        <p:spPr>
          <a:xfrm>
            <a:off x="346463" y="6163037"/>
            <a:ext cx="1624336" cy="338554"/>
          </a:xfrm>
          <a:prstGeom prst="rect">
            <a:avLst/>
          </a:prstGeom>
          <a:noFill/>
        </p:spPr>
        <p:txBody>
          <a:bodyPr wrap="square">
            <a:spAutoFit/>
          </a:bodyPr>
          <a:lstStyle/>
          <a:p>
            <a:r>
              <a:rPr lang="en-US" sz="1600"/>
              <a:t>tensor.to(device)</a:t>
            </a:r>
          </a:p>
        </p:txBody>
      </p:sp>
      <mc:AlternateContent xmlns:mc="http://schemas.openxmlformats.org/markup-compatibility/2006" xmlns:p14="http://schemas.microsoft.com/office/powerpoint/2010/main">
        <mc:Choice Requires="p14">
          <p:contentPart p14:bwMode="auto" r:id="rId13">
            <p14:nvContentPartPr>
              <p14:cNvPr id="25" name="Ink 24">
                <a:extLst>
                  <a:ext uri="{FF2B5EF4-FFF2-40B4-BE49-F238E27FC236}">
                    <a16:creationId xmlns:a16="http://schemas.microsoft.com/office/drawing/2014/main" id="{28939443-5DCD-250D-83D6-A857F3982A6A}"/>
                  </a:ext>
                </a:extLst>
              </p14:cNvPr>
              <p14:cNvContentPartPr/>
              <p14:nvPr/>
            </p14:nvContentPartPr>
            <p14:xfrm>
              <a:off x="2103560" y="6318207"/>
              <a:ext cx="955800" cy="41040"/>
            </p14:xfrm>
          </p:contentPart>
        </mc:Choice>
        <mc:Fallback xmlns="">
          <p:pic>
            <p:nvPicPr>
              <p:cNvPr id="25" name="Ink 24">
                <a:extLst>
                  <a:ext uri="{FF2B5EF4-FFF2-40B4-BE49-F238E27FC236}">
                    <a16:creationId xmlns:a16="http://schemas.microsoft.com/office/drawing/2014/main" id="{28939443-5DCD-250D-83D6-A857F3982A6A}"/>
                  </a:ext>
                </a:extLst>
              </p:cNvPr>
              <p:cNvPicPr/>
              <p:nvPr/>
            </p:nvPicPr>
            <p:blipFill>
              <a:blip r:embed="rId10"/>
              <a:stretch>
                <a:fillRect/>
              </a:stretch>
            </p:blipFill>
            <p:spPr>
              <a:xfrm>
                <a:off x="2094560" y="6309127"/>
                <a:ext cx="973440" cy="58836"/>
              </a:xfrm>
              <a:prstGeom prst="rect">
                <a:avLst/>
              </a:prstGeom>
            </p:spPr>
          </p:pic>
        </mc:Fallback>
      </mc:AlternateContent>
      <p:sp>
        <p:nvSpPr>
          <p:cNvPr id="26" name="TextBox 25">
            <a:extLst>
              <a:ext uri="{FF2B5EF4-FFF2-40B4-BE49-F238E27FC236}">
                <a16:creationId xmlns:a16="http://schemas.microsoft.com/office/drawing/2014/main" id="{DAE36BCA-343A-A052-B0BF-2271446073D5}"/>
              </a:ext>
            </a:extLst>
          </p:cNvPr>
          <p:cNvSpPr txBox="1"/>
          <p:nvPr/>
        </p:nvSpPr>
        <p:spPr>
          <a:xfrm>
            <a:off x="3222103" y="6188883"/>
            <a:ext cx="6389257" cy="338554"/>
          </a:xfrm>
          <a:prstGeom prst="rect">
            <a:avLst/>
          </a:prstGeom>
          <a:noFill/>
        </p:spPr>
        <p:txBody>
          <a:bodyPr wrap="square" rtlCol="0">
            <a:spAutoFit/>
          </a:bodyPr>
          <a:lstStyle/>
          <a:p>
            <a:r>
              <a:rPr lang="en-US" sz="1600"/>
              <a:t>will send the tensor to the specified device for conversion/calculation.</a:t>
            </a:r>
          </a:p>
        </p:txBody>
      </p:sp>
    </p:spTree>
    <p:extLst>
      <p:ext uri="{BB962C8B-B14F-4D97-AF65-F5344CB8AC3E}">
        <p14:creationId xmlns:p14="http://schemas.microsoft.com/office/powerpoint/2010/main" val="6741697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966A61-61E7-4C04-07E9-39309FC84B02}"/>
            </a:ext>
          </a:extLst>
        </p:cNvPr>
        <p:cNvGrpSpPr/>
        <p:nvPr/>
      </p:nvGrpSpPr>
      <p:grpSpPr>
        <a:xfrm>
          <a:off x="0" y="0"/>
          <a:ext cx="0" cy="0"/>
          <a:chOff x="0" y="0"/>
          <a:chExt cx="0" cy="0"/>
        </a:xfrm>
      </p:grpSpPr>
      <p:pic>
        <p:nvPicPr>
          <p:cNvPr id="27" name="Picture 26">
            <a:extLst>
              <a:ext uri="{FF2B5EF4-FFF2-40B4-BE49-F238E27FC236}">
                <a16:creationId xmlns:a16="http://schemas.microsoft.com/office/drawing/2014/main" id="{F1DDC1FB-19E7-D772-FBAB-8C8354EA4E53}"/>
              </a:ext>
            </a:extLst>
          </p:cNvPr>
          <p:cNvPicPr>
            <a:picLocks noChangeAspect="1"/>
          </p:cNvPicPr>
          <p:nvPr/>
        </p:nvPicPr>
        <p:blipFill>
          <a:blip r:embed="rId3"/>
          <a:stretch>
            <a:fillRect/>
          </a:stretch>
        </p:blipFill>
        <p:spPr>
          <a:xfrm>
            <a:off x="5730126" y="1661243"/>
            <a:ext cx="3396494" cy="4820829"/>
          </a:xfrm>
          <a:prstGeom prst="rect">
            <a:avLst/>
          </a:prstGeom>
        </p:spPr>
      </p:pic>
      <p:sp>
        <p:nvSpPr>
          <p:cNvPr id="4" name="TextBox 3">
            <a:extLst>
              <a:ext uri="{FF2B5EF4-FFF2-40B4-BE49-F238E27FC236}">
                <a16:creationId xmlns:a16="http://schemas.microsoft.com/office/drawing/2014/main" id="{394D971E-0F9A-072D-FAF0-604DFAC8E708}"/>
              </a:ext>
            </a:extLst>
          </p:cNvPr>
          <p:cNvSpPr txBox="1"/>
          <p:nvPr/>
        </p:nvSpPr>
        <p:spPr>
          <a:xfrm>
            <a:off x="592630" y="1178964"/>
            <a:ext cx="3187983" cy="596027"/>
          </a:xfrm>
          <a:prstGeom prst="rect">
            <a:avLst/>
          </a:prstGeom>
          <a:noFill/>
        </p:spPr>
        <p:txBody>
          <a:bodyPr wrap="square" rtlCol="0">
            <a:spAutoFit/>
          </a:bodyPr>
          <a:lstStyle/>
          <a:p>
            <a:r>
              <a:rPr lang="en-US" sz="1600"/>
              <a:t>Here’s a visual reference for some of the terms:</a:t>
            </a:r>
          </a:p>
        </p:txBody>
      </p:sp>
      <p:sp>
        <p:nvSpPr>
          <p:cNvPr id="74" name="TextBox 73">
            <a:extLst>
              <a:ext uri="{FF2B5EF4-FFF2-40B4-BE49-F238E27FC236}">
                <a16:creationId xmlns:a16="http://schemas.microsoft.com/office/drawing/2014/main" id="{21FEEA5E-7754-D0A9-80A0-F57CB0D6A3CC}"/>
              </a:ext>
            </a:extLst>
          </p:cNvPr>
          <p:cNvSpPr txBox="1"/>
          <p:nvPr/>
        </p:nvSpPr>
        <p:spPr>
          <a:xfrm rot="16200000">
            <a:off x="4023209" y="3572684"/>
            <a:ext cx="1605643" cy="338558"/>
          </a:xfrm>
          <a:prstGeom prst="rect">
            <a:avLst/>
          </a:prstGeom>
          <a:noFill/>
        </p:spPr>
        <p:txBody>
          <a:bodyPr wrap="square" rtlCol="0">
            <a:spAutoFit/>
          </a:bodyPr>
          <a:lstStyle/>
          <a:p>
            <a:r>
              <a:rPr lang="en-US" sz="1600"/>
              <a:t>seq_length = 3</a:t>
            </a:r>
          </a:p>
        </p:txBody>
      </p:sp>
      <p:sp>
        <p:nvSpPr>
          <p:cNvPr id="75" name="TextBox 74">
            <a:extLst>
              <a:ext uri="{FF2B5EF4-FFF2-40B4-BE49-F238E27FC236}">
                <a16:creationId xmlns:a16="http://schemas.microsoft.com/office/drawing/2014/main" id="{5084FE25-8A23-296F-FEED-FFF3AE937AC8}"/>
              </a:ext>
            </a:extLst>
          </p:cNvPr>
          <p:cNvSpPr txBox="1"/>
          <p:nvPr/>
        </p:nvSpPr>
        <p:spPr>
          <a:xfrm>
            <a:off x="6486189" y="762424"/>
            <a:ext cx="1580020" cy="338554"/>
          </a:xfrm>
          <a:prstGeom prst="rect">
            <a:avLst/>
          </a:prstGeom>
          <a:noFill/>
        </p:spPr>
        <p:txBody>
          <a:bodyPr wrap="square" rtlCol="0">
            <a:spAutoFit/>
          </a:bodyPr>
          <a:lstStyle/>
          <a:p>
            <a:r>
              <a:rPr lang="en-US" sz="1600"/>
              <a:t>num_layers = 2</a:t>
            </a:r>
          </a:p>
        </p:txBody>
      </p:sp>
      <p:sp>
        <p:nvSpPr>
          <p:cNvPr id="76" name="TextBox 75">
            <a:extLst>
              <a:ext uri="{FF2B5EF4-FFF2-40B4-BE49-F238E27FC236}">
                <a16:creationId xmlns:a16="http://schemas.microsoft.com/office/drawing/2014/main" id="{DF449344-77F4-7477-EA7F-A6DE02FD89ED}"/>
              </a:ext>
            </a:extLst>
          </p:cNvPr>
          <p:cNvSpPr txBox="1"/>
          <p:nvPr/>
        </p:nvSpPr>
        <p:spPr>
          <a:xfrm rot="16200000">
            <a:off x="4517551" y="3572686"/>
            <a:ext cx="1496785" cy="338556"/>
          </a:xfrm>
          <a:prstGeom prst="rect">
            <a:avLst/>
          </a:prstGeom>
          <a:noFill/>
        </p:spPr>
        <p:txBody>
          <a:bodyPr wrap="square" rtlCol="0">
            <a:spAutoFit/>
          </a:bodyPr>
          <a:lstStyle/>
          <a:p>
            <a:r>
              <a:rPr lang="en-US" sz="1600"/>
              <a:t>input_size = 1</a:t>
            </a:r>
          </a:p>
        </p:txBody>
      </p:sp>
      <p:sp>
        <p:nvSpPr>
          <p:cNvPr id="77" name="TextBox 76">
            <a:extLst>
              <a:ext uri="{FF2B5EF4-FFF2-40B4-BE49-F238E27FC236}">
                <a16:creationId xmlns:a16="http://schemas.microsoft.com/office/drawing/2014/main" id="{13E66B51-684E-1309-F034-1C598A0BB80C}"/>
              </a:ext>
            </a:extLst>
          </p:cNvPr>
          <p:cNvSpPr txBox="1"/>
          <p:nvPr/>
        </p:nvSpPr>
        <p:spPr>
          <a:xfrm>
            <a:off x="6486188" y="1161431"/>
            <a:ext cx="1580020" cy="338553"/>
          </a:xfrm>
          <a:prstGeom prst="rect">
            <a:avLst/>
          </a:prstGeom>
          <a:noFill/>
        </p:spPr>
        <p:txBody>
          <a:bodyPr wrap="square" rtlCol="0">
            <a:spAutoFit/>
          </a:bodyPr>
          <a:lstStyle/>
          <a:p>
            <a:r>
              <a:rPr lang="en-US" sz="1600"/>
              <a:t>hidden_size = 2</a:t>
            </a:r>
          </a:p>
        </p:txBody>
      </p:sp>
      <mc:AlternateContent xmlns:mc="http://schemas.openxmlformats.org/markup-compatibility/2006" xmlns:p14="http://schemas.microsoft.com/office/powerpoint/2010/main">
        <mc:Choice Requires="p14">
          <p:contentPart p14:bwMode="auto" r:id="rId4">
            <p14:nvContentPartPr>
              <p14:cNvPr id="79" name="Ink 78">
                <a:extLst>
                  <a:ext uri="{FF2B5EF4-FFF2-40B4-BE49-F238E27FC236}">
                    <a16:creationId xmlns:a16="http://schemas.microsoft.com/office/drawing/2014/main" id="{84BF2D68-87E2-4DDA-89DF-D0947F3F2DDB}"/>
                  </a:ext>
                </a:extLst>
              </p14:cNvPr>
              <p14:cNvContentPartPr/>
              <p14:nvPr/>
            </p14:nvContentPartPr>
            <p14:xfrm>
              <a:off x="6104623" y="5616857"/>
              <a:ext cx="2931480" cy="1003320"/>
            </p14:xfrm>
          </p:contentPart>
        </mc:Choice>
        <mc:Fallback xmlns="">
          <p:pic>
            <p:nvPicPr>
              <p:cNvPr id="79" name="Ink 78">
                <a:extLst>
                  <a:ext uri="{FF2B5EF4-FFF2-40B4-BE49-F238E27FC236}">
                    <a16:creationId xmlns:a16="http://schemas.microsoft.com/office/drawing/2014/main" id="{84BF2D68-87E2-4DDA-89DF-D0947F3F2DDB}"/>
                  </a:ext>
                </a:extLst>
              </p:cNvPr>
              <p:cNvPicPr/>
              <p:nvPr/>
            </p:nvPicPr>
            <p:blipFill>
              <a:blip r:embed="rId5"/>
              <a:stretch>
                <a:fillRect/>
              </a:stretch>
            </p:blipFill>
            <p:spPr>
              <a:xfrm>
                <a:off x="6095623" y="5607854"/>
                <a:ext cx="2949120" cy="1020966"/>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80" name="Ink 79">
                <a:extLst>
                  <a:ext uri="{FF2B5EF4-FFF2-40B4-BE49-F238E27FC236}">
                    <a16:creationId xmlns:a16="http://schemas.microsoft.com/office/drawing/2014/main" id="{94AB3506-5AA7-453B-CE7F-7E08DBBCD556}"/>
                  </a:ext>
                </a:extLst>
              </p14:cNvPr>
              <p14:cNvContentPartPr/>
              <p14:nvPr/>
            </p14:nvContentPartPr>
            <p14:xfrm>
              <a:off x="8456503" y="2044577"/>
              <a:ext cx="753120" cy="3301200"/>
            </p14:xfrm>
          </p:contentPart>
        </mc:Choice>
        <mc:Fallback xmlns="">
          <p:pic>
            <p:nvPicPr>
              <p:cNvPr id="80" name="Ink 79">
                <a:extLst>
                  <a:ext uri="{FF2B5EF4-FFF2-40B4-BE49-F238E27FC236}">
                    <a16:creationId xmlns:a16="http://schemas.microsoft.com/office/drawing/2014/main" id="{94AB3506-5AA7-453B-CE7F-7E08DBBCD556}"/>
                  </a:ext>
                </a:extLst>
              </p:cNvPr>
              <p:cNvPicPr/>
              <p:nvPr/>
            </p:nvPicPr>
            <p:blipFill>
              <a:blip r:embed="rId7"/>
              <a:stretch>
                <a:fillRect/>
              </a:stretch>
            </p:blipFill>
            <p:spPr>
              <a:xfrm>
                <a:off x="8447503" y="2035577"/>
                <a:ext cx="770760" cy="3318840"/>
              </a:xfrm>
              <a:prstGeom prst="rect">
                <a:avLst/>
              </a:prstGeom>
            </p:spPr>
          </p:pic>
        </mc:Fallback>
      </mc:AlternateContent>
      <p:sp>
        <p:nvSpPr>
          <p:cNvPr id="81" name="TextBox 80">
            <a:extLst>
              <a:ext uri="{FF2B5EF4-FFF2-40B4-BE49-F238E27FC236}">
                <a16:creationId xmlns:a16="http://schemas.microsoft.com/office/drawing/2014/main" id="{D986EB81-5B6C-9888-ADE4-4E7AA374C228}"/>
              </a:ext>
            </a:extLst>
          </p:cNvPr>
          <p:cNvSpPr txBox="1"/>
          <p:nvPr/>
        </p:nvSpPr>
        <p:spPr>
          <a:xfrm>
            <a:off x="8619750" y="4000689"/>
            <a:ext cx="506870" cy="338554"/>
          </a:xfrm>
          <a:prstGeom prst="rect">
            <a:avLst/>
          </a:prstGeom>
          <a:noFill/>
        </p:spPr>
        <p:txBody>
          <a:bodyPr wrap="none" rtlCol="0">
            <a:spAutoFit/>
          </a:bodyPr>
          <a:lstStyle/>
          <a:p>
            <a:r>
              <a:rPr lang="en-US" sz="1600"/>
              <a:t>y[0]</a:t>
            </a:r>
            <a:endParaRPr lang="en-US"/>
          </a:p>
        </p:txBody>
      </p:sp>
      <p:sp>
        <p:nvSpPr>
          <p:cNvPr id="82" name="TextBox 81">
            <a:extLst>
              <a:ext uri="{FF2B5EF4-FFF2-40B4-BE49-F238E27FC236}">
                <a16:creationId xmlns:a16="http://schemas.microsoft.com/office/drawing/2014/main" id="{2FB10EBF-7E97-AE52-900F-EFEB324FDBD2}"/>
              </a:ext>
            </a:extLst>
          </p:cNvPr>
          <p:cNvSpPr txBox="1"/>
          <p:nvPr/>
        </p:nvSpPr>
        <p:spPr>
          <a:xfrm>
            <a:off x="7217910" y="6094321"/>
            <a:ext cx="506870" cy="338554"/>
          </a:xfrm>
          <a:prstGeom prst="rect">
            <a:avLst/>
          </a:prstGeom>
          <a:noFill/>
        </p:spPr>
        <p:txBody>
          <a:bodyPr wrap="none" rtlCol="0">
            <a:spAutoFit/>
          </a:bodyPr>
          <a:lstStyle/>
          <a:p>
            <a:r>
              <a:rPr lang="en-US" sz="1600"/>
              <a:t>y[1]</a:t>
            </a:r>
            <a:endParaRPr lang="en-US"/>
          </a:p>
        </p:txBody>
      </p:sp>
      <mc:AlternateContent xmlns:mc="http://schemas.openxmlformats.org/markup-compatibility/2006" xmlns:p14="http://schemas.microsoft.com/office/powerpoint/2010/main">
        <mc:Choice Requires="p14">
          <p:contentPart p14:bwMode="auto" r:id="rId8">
            <p14:nvContentPartPr>
              <p14:cNvPr id="83" name="Ink 82">
                <a:extLst>
                  <a:ext uri="{FF2B5EF4-FFF2-40B4-BE49-F238E27FC236}">
                    <a16:creationId xmlns:a16="http://schemas.microsoft.com/office/drawing/2014/main" id="{9700E0E3-421A-516B-6A54-75B8DFB359BA}"/>
                  </a:ext>
                </a:extLst>
              </p14:cNvPr>
              <p14:cNvContentPartPr/>
              <p14:nvPr/>
            </p14:nvContentPartPr>
            <p14:xfrm>
              <a:off x="5637703" y="2056457"/>
              <a:ext cx="687600" cy="3236040"/>
            </p14:xfrm>
          </p:contentPart>
        </mc:Choice>
        <mc:Fallback xmlns="">
          <p:pic>
            <p:nvPicPr>
              <p:cNvPr id="83" name="Ink 82">
                <a:extLst>
                  <a:ext uri="{FF2B5EF4-FFF2-40B4-BE49-F238E27FC236}">
                    <a16:creationId xmlns:a16="http://schemas.microsoft.com/office/drawing/2014/main" id="{9700E0E3-421A-516B-6A54-75B8DFB359BA}"/>
                  </a:ext>
                </a:extLst>
              </p:cNvPr>
              <p:cNvPicPr/>
              <p:nvPr/>
            </p:nvPicPr>
            <p:blipFill>
              <a:blip r:embed="rId9"/>
              <a:stretch>
                <a:fillRect/>
              </a:stretch>
            </p:blipFill>
            <p:spPr>
              <a:xfrm>
                <a:off x="5628703" y="2047457"/>
                <a:ext cx="705240" cy="325368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84" name="Ink 83">
                <a:extLst>
                  <a:ext uri="{FF2B5EF4-FFF2-40B4-BE49-F238E27FC236}">
                    <a16:creationId xmlns:a16="http://schemas.microsoft.com/office/drawing/2014/main" id="{013FE3B5-1BB6-ECD1-F6DB-4AE0834FD99D}"/>
                  </a:ext>
                </a:extLst>
              </p14:cNvPr>
              <p14:cNvContentPartPr/>
              <p14:nvPr/>
            </p14:nvContentPartPr>
            <p14:xfrm>
              <a:off x="6290023" y="1555321"/>
              <a:ext cx="1951920" cy="426600"/>
            </p14:xfrm>
          </p:contentPart>
        </mc:Choice>
        <mc:Fallback xmlns="">
          <p:pic>
            <p:nvPicPr>
              <p:cNvPr id="84" name="Ink 83">
                <a:extLst>
                  <a:ext uri="{FF2B5EF4-FFF2-40B4-BE49-F238E27FC236}">
                    <a16:creationId xmlns:a16="http://schemas.microsoft.com/office/drawing/2014/main" id="{013FE3B5-1BB6-ECD1-F6DB-4AE0834FD99D}"/>
                  </a:ext>
                </a:extLst>
              </p:cNvPr>
              <p:cNvPicPr/>
              <p:nvPr/>
            </p:nvPicPr>
            <p:blipFill>
              <a:blip r:embed="rId11"/>
              <a:stretch>
                <a:fillRect/>
              </a:stretch>
            </p:blipFill>
            <p:spPr>
              <a:xfrm>
                <a:off x="6281025" y="1546321"/>
                <a:ext cx="1969557" cy="444240"/>
              </a:xfrm>
              <a:prstGeom prst="rect">
                <a:avLst/>
              </a:prstGeom>
            </p:spPr>
          </p:pic>
        </mc:Fallback>
      </mc:AlternateContent>
      <p:sp>
        <p:nvSpPr>
          <p:cNvPr id="85" name="TextBox 84">
            <a:extLst>
              <a:ext uri="{FF2B5EF4-FFF2-40B4-BE49-F238E27FC236}">
                <a16:creationId xmlns:a16="http://schemas.microsoft.com/office/drawing/2014/main" id="{DBEBAB48-7F53-EC8C-9EB5-81CB249962FA}"/>
              </a:ext>
            </a:extLst>
          </p:cNvPr>
          <p:cNvSpPr txBox="1"/>
          <p:nvPr/>
        </p:nvSpPr>
        <p:spPr>
          <a:xfrm>
            <a:off x="5770329" y="4048387"/>
            <a:ext cx="290464" cy="338554"/>
          </a:xfrm>
          <a:prstGeom prst="rect">
            <a:avLst/>
          </a:prstGeom>
          <a:noFill/>
        </p:spPr>
        <p:txBody>
          <a:bodyPr wrap="none" rtlCol="0">
            <a:spAutoFit/>
          </a:bodyPr>
          <a:lstStyle/>
          <a:p>
            <a:r>
              <a:rPr lang="en-US" sz="1600"/>
              <a:t>X</a:t>
            </a:r>
            <a:endParaRPr lang="en-US"/>
          </a:p>
        </p:txBody>
      </p:sp>
      <p:sp>
        <p:nvSpPr>
          <p:cNvPr id="86" name="TextBox 85">
            <a:extLst>
              <a:ext uri="{FF2B5EF4-FFF2-40B4-BE49-F238E27FC236}">
                <a16:creationId xmlns:a16="http://schemas.microsoft.com/office/drawing/2014/main" id="{9722C659-394F-2652-B642-D8459D8D6292}"/>
              </a:ext>
            </a:extLst>
          </p:cNvPr>
          <p:cNvSpPr txBox="1"/>
          <p:nvPr/>
        </p:nvSpPr>
        <p:spPr>
          <a:xfrm>
            <a:off x="7006136" y="1578627"/>
            <a:ext cx="396262" cy="338554"/>
          </a:xfrm>
          <a:prstGeom prst="rect">
            <a:avLst/>
          </a:prstGeom>
          <a:noFill/>
        </p:spPr>
        <p:txBody>
          <a:bodyPr wrap="none" rtlCol="0">
            <a:spAutoFit/>
          </a:bodyPr>
          <a:lstStyle/>
          <a:p>
            <a:r>
              <a:rPr lang="en-US" sz="1600"/>
              <a:t>h0</a:t>
            </a:r>
            <a:endParaRPr lang="en-US"/>
          </a:p>
        </p:txBody>
      </p:sp>
      <mc:AlternateContent xmlns:mc="http://schemas.openxmlformats.org/markup-compatibility/2006" xmlns:p14="http://schemas.microsoft.com/office/powerpoint/2010/main">
        <mc:Choice Requires="p14">
          <p:contentPart p14:bwMode="auto" r:id="rId12">
            <p14:nvContentPartPr>
              <p14:cNvPr id="2" name="Ink 1">
                <a:extLst>
                  <a:ext uri="{FF2B5EF4-FFF2-40B4-BE49-F238E27FC236}">
                    <a16:creationId xmlns:a16="http://schemas.microsoft.com/office/drawing/2014/main" id="{72253F63-C236-9302-65C2-D915B4CBC5E2}"/>
                  </a:ext>
                </a:extLst>
              </p14:cNvPr>
              <p14:cNvContentPartPr/>
              <p14:nvPr/>
            </p14:nvContentPartPr>
            <p14:xfrm>
              <a:off x="7956148" y="1289865"/>
              <a:ext cx="442440" cy="49320"/>
            </p14:xfrm>
          </p:contentPart>
        </mc:Choice>
        <mc:Fallback xmlns="">
          <p:pic>
            <p:nvPicPr>
              <p:cNvPr id="2" name="Ink 1">
                <a:extLst>
                  <a:ext uri="{FF2B5EF4-FFF2-40B4-BE49-F238E27FC236}">
                    <a16:creationId xmlns:a16="http://schemas.microsoft.com/office/drawing/2014/main" id="{72253F63-C236-9302-65C2-D915B4CBC5E2}"/>
                  </a:ext>
                </a:extLst>
              </p:cNvPr>
              <p:cNvPicPr/>
              <p:nvPr/>
            </p:nvPicPr>
            <p:blipFill>
              <a:blip r:embed="rId13"/>
              <a:stretch>
                <a:fillRect/>
              </a:stretch>
            </p:blipFill>
            <p:spPr>
              <a:xfrm>
                <a:off x="7947508" y="1280865"/>
                <a:ext cx="460080" cy="6696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3" name="Ink 2">
                <a:extLst>
                  <a:ext uri="{FF2B5EF4-FFF2-40B4-BE49-F238E27FC236}">
                    <a16:creationId xmlns:a16="http://schemas.microsoft.com/office/drawing/2014/main" id="{472B30C7-5096-7E7F-1681-C6C5A16FF5C6}"/>
                  </a:ext>
                </a:extLst>
              </p14:cNvPr>
              <p14:cNvContentPartPr/>
              <p14:nvPr/>
            </p14:nvContentPartPr>
            <p14:xfrm>
              <a:off x="7965508" y="894225"/>
              <a:ext cx="364680" cy="29520"/>
            </p14:xfrm>
          </p:contentPart>
        </mc:Choice>
        <mc:Fallback xmlns="">
          <p:pic>
            <p:nvPicPr>
              <p:cNvPr id="3" name="Ink 2">
                <a:extLst>
                  <a:ext uri="{FF2B5EF4-FFF2-40B4-BE49-F238E27FC236}">
                    <a16:creationId xmlns:a16="http://schemas.microsoft.com/office/drawing/2014/main" id="{472B30C7-5096-7E7F-1681-C6C5A16FF5C6}"/>
                  </a:ext>
                </a:extLst>
              </p:cNvPr>
              <p:cNvPicPr/>
              <p:nvPr/>
            </p:nvPicPr>
            <p:blipFill>
              <a:blip r:embed="rId15"/>
              <a:stretch>
                <a:fillRect/>
              </a:stretch>
            </p:blipFill>
            <p:spPr>
              <a:xfrm>
                <a:off x="7956868" y="885585"/>
                <a:ext cx="382320" cy="47160"/>
              </a:xfrm>
              <a:prstGeom prst="rect">
                <a:avLst/>
              </a:prstGeom>
            </p:spPr>
          </p:pic>
        </mc:Fallback>
      </mc:AlternateContent>
      <p:sp>
        <p:nvSpPr>
          <p:cNvPr id="5" name="TextBox 4">
            <a:extLst>
              <a:ext uri="{FF2B5EF4-FFF2-40B4-BE49-F238E27FC236}">
                <a16:creationId xmlns:a16="http://schemas.microsoft.com/office/drawing/2014/main" id="{48B53502-19EE-901F-9A9D-B6D8609B3D59}"/>
              </a:ext>
            </a:extLst>
          </p:cNvPr>
          <p:cNvSpPr txBox="1"/>
          <p:nvPr/>
        </p:nvSpPr>
        <p:spPr>
          <a:xfrm>
            <a:off x="8508938" y="739611"/>
            <a:ext cx="2601138" cy="307777"/>
          </a:xfrm>
          <a:prstGeom prst="rect">
            <a:avLst/>
          </a:prstGeom>
          <a:noFill/>
        </p:spPr>
        <p:txBody>
          <a:bodyPr wrap="square" rtlCol="0">
            <a:spAutoFit/>
          </a:bodyPr>
          <a:lstStyle/>
          <a:p>
            <a:r>
              <a:rPr lang="en-US" sz="1400"/>
              <a:t>here, the horizontal dimension</a:t>
            </a:r>
          </a:p>
        </p:txBody>
      </p:sp>
      <p:sp>
        <p:nvSpPr>
          <p:cNvPr id="7" name="TextBox 6">
            <a:extLst>
              <a:ext uri="{FF2B5EF4-FFF2-40B4-BE49-F238E27FC236}">
                <a16:creationId xmlns:a16="http://schemas.microsoft.com/office/drawing/2014/main" id="{1A4ECC9B-8626-9B28-1E19-3F09A773A774}"/>
              </a:ext>
            </a:extLst>
          </p:cNvPr>
          <p:cNvSpPr txBox="1"/>
          <p:nvPr/>
        </p:nvSpPr>
        <p:spPr>
          <a:xfrm>
            <a:off x="8481729" y="1164579"/>
            <a:ext cx="2601138" cy="307777"/>
          </a:xfrm>
          <a:prstGeom prst="rect">
            <a:avLst/>
          </a:prstGeom>
          <a:noFill/>
        </p:spPr>
        <p:txBody>
          <a:bodyPr wrap="square" rtlCol="0">
            <a:spAutoFit/>
          </a:bodyPr>
          <a:lstStyle/>
          <a:p>
            <a:r>
              <a:rPr lang="en-US" sz="1400"/>
              <a:t>here, the vertical dimension</a:t>
            </a:r>
          </a:p>
        </p:txBody>
      </p:sp>
      <p:sp>
        <p:nvSpPr>
          <p:cNvPr id="8" name="Rectangle 7">
            <a:extLst>
              <a:ext uri="{FF2B5EF4-FFF2-40B4-BE49-F238E27FC236}">
                <a16:creationId xmlns:a16="http://schemas.microsoft.com/office/drawing/2014/main" id="{606C4777-A109-D85A-4B02-FD5B3D662D6A}"/>
              </a:ext>
            </a:extLst>
          </p:cNvPr>
          <p:cNvSpPr/>
          <p:nvPr/>
        </p:nvSpPr>
        <p:spPr>
          <a:xfrm>
            <a:off x="4623893" y="206019"/>
            <a:ext cx="1965153" cy="461665"/>
          </a:xfrm>
          <a:prstGeom prst="rect">
            <a:avLst/>
          </a:prstGeom>
        </p:spPr>
        <p:txBody>
          <a:bodyPr wrap="none">
            <a:spAutoFit/>
          </a:bodyPr>
          <a:lstStyle/>
          <a:p>
            <a:r>
              <a:rPr lang="en-US" sz="2400" b="1" u="sng">
                <a:solidFill>
                  <a:srgbClr val="0066FF"/>
                </a:solidFill>
              </a:rPr>
              <a:t>Pytorch: RNN</a:t>
            </a:r>
          </a:p>
        </p:txBody>
      </p:sp>
    </p:spTree>
    <p:extLst>
      <p:ext uri="{BB962C8B-B14F-4D97-AF65-F5344CB8AC3E}">
        <p14:creationId xmlns:p14="http://schemas.microsoft.com/office/powerpoint/2010/main" val="31644102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E9B91CF-1440-A947-EA93-20268734D791}"/>
              </a:ext>
            </a:extLst>
          </p:cNvPr>
          <p:cNvSpPr txBox="1"/>
          <p:nvPr/>
        </p:nvSpPr>
        <p:spPr>
          <a:xfrm>
            <a:off x="308506" y="1072505"/>
            <a:ext cx="10406068" cy="646331"/>
          </a:xfrm>
          <a:prstGeom prst="rect">
            <a:avLst/>
          </a:prstGeom>
          <a:noFill/>
        </p:spPr>
        <p:txBody>
          <a:bodyPr wrap="square" rtlCol="0">
            <a:spAutoFit/>
          </a:bodyPr>
          <a:lstStyle/>
          <a:p>
            <a:r>
              <a:rPr lang="en-US"/>
              <a:t>Can initialize the </a:t>
            </a:r>
            <a:r>
              <a:rPr lang="en-US" b="1"/>
              <a:t>rnn</a:t>
            </a:r>
            <a:r>
              <a:rPr lang="en-US"/>
              <a:t> weights and biases in different ways.  This would go in the __init__() function of the rnn class we define.</a:t>
            </a:r>
          </a:p>
        </p:txBody>
      </p:sp>
      <p:sp>
        <p:nvSpPr>
          <p:cNvPr id="7" name="TextBox 6">
            <a:extLst>
              <a:ext uri="{FF2B5EF4-FFF2-40B4-BE49-F238E27FC236}">
                <a16:creationId xmlns:a16="http://schemas.microsoft.com/office/drawing/2014/main" id="{827BB1C5-2B3A-472A-BAA2-6120E407E344}"/>
              </a:ext>
            </a:extLst>
          </p:cNvPr>
          <p:cNvSpPr txBox="1"/>
          <p:nvPr/>
        </p:nvSpPr>
        <p:spPr>
          <a:xfrm>
            <a:off x="275119" y="2010578"/>
            <a:ext cx="4182581" cy="338554"/>
          </a:xfrm>
          <a:prstGeom prst="rect">
            <a:avLst/>
          </a:prstGeom>
          <a:noFill/>
        </p:spPr>
        <p:txBody>
          <a:bodyPr wrap="square" rtlCol="0">
            <a:spAutoFit/>
          </a:bodyPr>
          <a:lstStyle/>
          <a:p>
            <a:r>
              <a:rPr lang="en-US" sz="1600"/>
              <a:t>nn.init.xavier_uniform_(layer_rnn.weight_ih_l0)</a:t>
            </a:r>
          </a:p>
        </p:txBody>
      </p:sp>
      <mc:AlternateContent xmlns:mc="http://schemas.openxmlformats.org/markup-compatibility/2006" xmlns:p14="http://schemas.microsoft.com/office/powerpoint/2010/main">
        <mc:Choice Requires="p14">
          <p:contentPart p14:bwMode="auto" r:id="rId3">
            <p14:nvContentPartPr>
              <p14:cNvPr id="11" name="Ink 10">
                <a:extLst>
                  <a:ext uri="{FF2B5EF4-FFF2-40B4-BE49-F238E27FC236}">
                    <a16:creationId xmlns:a16="http://schemas.microsoft.com/office/drawing/2014/main" id="{A05C04D2-F1C9-583E-B3F7-7C8131A91AA3}"/>
                  </a:ext>
                </a:extLst>
              </p14:cNvPr>
              <p14:cNvContentPartPr/>
              <p14:nvPr/>
            </p14:nvContentPartPr>
            <p14:xfrm>
              <a:off x="4576810" y="2180172"/>
              <a:ext cx="477993" cy="17811"/>
            </p14:xfrm>
          </p:contentPart>
        </mc:Choice>
        <mc:Fallback xmlns="">
          <p:pic>
            <p:nvPicPr>
              <p:cNvPr id="11" name="Ink 10">
                <a:extLst>
                  <a:ext uri="{FF2B5EF4-FFF2-40B4-BE49-F238E27FC236}">
                    <a16:creationId xmlns:a16="http://schemas.microsoft.com/office/drawing/2014/main" id="{A05C04D2-F1C9-583E-B3F7-7C8131A91AA3}"/>
                  </a:ext>
                </a:extLst>
              </p:cNvPr>
              <p:cNvPicPr/>
              <p:nvPr/>
            </p:nvPicPr>
            <p:blipFill>
              <a:blip r:embed="rId4"/>
              <a:stretch>
                <a:fillRect/>
              </a:stretch>
            </p:blipFill>
            <p:spPr>
              <a:xfrm>
                <a:off x="4567812" y="2171266"/>
                <a:ext cx="495630" cy="35266"/>
              </a:xfrm>
              <a:prstGeom prst="rect">
                <a:avLst/>
              </a:prstGeom>
            </p:spPr>
          </p:pic>
        </mc:Fallback>
      </mc:AlternateContent>
      <p:sp>
        <p:nvSpPr>
          <p:cNvPr id="12" name="TextBox 11">
            <a:extLst>
              <a:ext uri="{FF2B5EF4-FFF2-40B4-BE49-F238E27FC236}">
                <a16:creationId xmlns:a16="http://schemas.microsoft.com/office/drawing/2014/main" id="{3DFE2B17-3EA2-533B-CEBF-C422FC02344E}"/>
              </a:ext>
            </a:extLst>
          </p:cNvPr>
          <p:cNvSpPr txBox="1"/>
          <p:nvPr/>
        </p:nvSpPr>
        <p:spPr>
          <a:xfrm>
            <a:off x="5298685" y="1968876"/>
            <a:ext cx="6069769" cy="954107"/>
          </a:xfrm>
          <a:prstGeom prst="rect">
            <a:avLst/>
          </a:prstGeom>
          <a:noFill/>
        </p:spPr>
        <p:txBody>
          <a:bodyPr wrap="square" rtlCol="0">
            <a:spAutoFit/>
          </a:bodyPr>
          <a:lstStyle/>
          <a:p>
            <a:r>
              <a:rPr lang="en-US" sz="1400"/>
              <a:t>will xavier (same as glorot) initialize the weights in the </a:t>
            </a:r>
            <a:r>
              <a:rPr lang="en-US" sz="1400" b="1"/>
              <a:t>i</a:t>
            </a:r>
            <a:r>
              <a:rPr lang="en-US" sz="1400"/>
              <a:t>nput to the </a:t>
            </a:r>
            <a:r>
              <a:rPr lang="en-US" sz="1400" b="1"/>
              <a:t>h</a:t>
            </a:r>
            <a:r>
              <a:rPr lang="en-US" sz="1400"/>
              <a:t>idden </a:t>
            </a:r>
            <a:r>
              <a:rPr lang="en-US" sz="1400" b="1"/>
              <a:t>l</a:t>
            </a:r>
            <a:r>
              <a:rPr lang="en-US" sz="1400"/>
              <a:t>ayer </a:t>
            </a:r>
            <a:r>
              <a:rPr lang="en-US" sz="1400" b="1"/>
              <a:t>0</a:t>
            </a:r>
            <a:r>
              <a:rPr lang="en-US" sz="1400"/>
              <a:t>.  Can change specified layer by switching 0 to 3, say.  Then this would specify the weights going from layer 2 to layer 3.  Could also do nn.init.constant_(layer_rnn.weight_ih_l0, 0), for instance.</a:t>
            </a:r>
          </a:p>
        </p:txBody>
      </p:sp>
      <p:sp>
        <p:nvSpPr>
          <p:cNvPr id="13" name="TextBox 12">
            <a:extLst>
              <a:ext uri="{FF2B5EF4-FFF2-40B4-BE49-F238E27FC236}">
                <a16:creationId xmlns:a16="http://schemas.microsoft.com/office/drawing/2014/main" id="{905CF0FC-A5F2-6AA4-06F4-258202E0326D}"/>
              </a:ext>
            </a:extLst>
          </p:cNvPr>
          <p:cNvSpPr txBox="1"/>
          <p:nvPr/>
        </p:nvSpPr>
        <p:spPr>
          <a:xfrm>
            <a:off x="244075" y="4084755"/>
            <a:ext cx="3888313" cy="338554"/>
          </a:xfrm>
          <a:prstGeom prst="rect">
            <a:avLst/>
          </a:prstGeom>
          <a:noFill/>
        </p:spPr>
        <p:txBody>
          <a:bodyPr wrap="square" rtlCol="0">
            <a:spAutoFit/>
          </a:bodyPr>
          <a:lstStyle/>
          <a:p>
            <a:r>
              <a:rPr lang="en-US" sz="1600"/>
              <a:t>nn.init.orthogonal_(layer_rnn.weight_hh_l0)</a:t>
            </a:r>
          </a:p>
        </p:txBody>
      </p:sp>
      <mc:AlternateContent xmlns:mc="http://schemas.openxmlformats.org/markup-compatibility/2006" xmlns:p14="http://schemas.microsoft.com/office/powerpoint/2010/main">
        <mc:Choice Requires="p14">
          <p:contentPart p14:bwMode="auto" r:id="rId5">
            <p14:nvContentPartPr>
              <p14:cNvPr id="14" name="Ink 13">
                <a:extLst>
                  <a:ext uri="{FF2B5EF4-FFF2-40B4-BE49-F238E27FC236}">
                    <a16:creationId xmlns:a16="http://schemas.microsoft.com/office/drawing/2014/main" id="{28B531C4-E2C0-806D-406C-27550B95BDAE}"/>
                  </a:ext>
                </a:extLst>
              </p14:cNvPr>
              <p14:cNvContentPartPr/>
              <p14:nvPr/>
            </p14:nvContentPartPr>
            <p14:xfrm>
              <a:off x="4166806" y="4251981"/>
              <a:ext cx="477993" cy="17811"/>
            </p14:xfrm>
          </p:contentPart>
        </mc:Choice>
        <mc:Fallback xmlns="">
          <p:pic>
            <p:nvPicPr>
              <p:cNvPr id="14" name="Ink 13">
                <a:extLst>
                  <a:ext uri="{FF2B5EF4-FFF2-40B4-BE49-F238E27FC236}">
                    <a16:creationId xmlns:a16="http://schemas.microsoft.com/office/drawing/2014/main" id="{28B531C4-E2C0-806D-406C-27550B95BDAE}"/>
                  </a:ext>
                </a:extLst>
              </p:cNvPr>
              <p:cNvPicPr/>
              <p:nvPr/>
            </p:nvPicPr>
            <p:blipFill>
              <a:blip r:embed="rId4"/>
              <a:stretch>
                <a:fillRect/>
              </a:stretch>
            </p:blipFill>
            <p:spPr>
              <a:xfrm>
                <a:off x="4157808" y="4243075"/>
                <a:ext cx="495630" cy="35266"/>
              </a:xfrm>
              <a:prstGeom prst="rect">
                <a:avLst/>
              </a:prstGeom>
            </p:spPr>
          </p:pic>
        </mc:Fallback>
      </mc:AlternateContent>
      <p:sp>
        <p:nvSpPr>
          <p:cNvPr id="15" name="TextBox 14">
            <a:extLst>
              <a:ext uri="{FF2B5EF4-FFF2-40B4-BE49-F238E27FC236}">
                <a16:creationId xmlns:a16="http://schemas.microsoft.com/office/drawing/2014/main" id="{F1AC8AE6-A2FF-9A97-E060-FBCD36E1E7CC}"/>
              </a:ext>
            </a:extLst>
          </p:cNvPr>
          <p:cNvSpPr txBox="1"/>
          <p:nvPr/>
        </p:nvSpPr>
        <p:spPr>
          <a:xfrm>
            <a:off x="4922823" y="4098404"/>
            <a:ext cx="6199445" cy="738664"/>
          </a:xfrm>
          <a:prstGeom prst="rect">
            <a:avLst/>
          </a:prstGeom>
          <a:noFill/>
        </p:spPr>
        <p:txBody>
          <a:bodyPr wrap="square" rtlCol="0">
            <a:spAutoFit/>
          </a:bodyPr>
          <a:lstStyle/>
          <a:p>
            <a:r>
              <a:rPr lang="en-US" sz="1400"/>
              <a:t>will orthogonal initialize the weights in the </a:t>
            </a:r>
            <a:r>
              <a:rPr lang="en-US" sz="1400" b="1"/>
              <a:t>h</a:t>
            </a:r>
            <a:r>
              <a:rPr lang="en-US" sz="1400"/>
              <a:t>idden to </a:t>
            </a:r>
            <a:r>
              <a:rPr lang="en-US" sz="1400" b="1"/>
              <a:t>h</a:t>
            </a:r>
            <a:r>
              <a:rPr lang="en-US" sz="1400"/>
              <a:t>idden </a:t>
            </a:r>
            <a:r>
              <a:rPr lang="en-US" sz="1400" b="1"/>
              <a:t>l</a:t>
            </a:r>
            <a:r>
              <a:rPr lang="en-US" sz="1400"/>
              <a:t>ayer </a:t>
            </a:r>
            <a:r>
              <a:rPr lang="en-US" sz="1400" b="1"/>
              <a:t>0</a:t>
            </a:r>
            <a:r>
              <a:rPr lang="en-US" sz="1400"/>
              <a:t>.  Can change specified layer by switching 0 to 3, say.  Then this will initialize the weights going from layer 3 at one time step to layer 3 at the next time step.</a:t>
            </a:r>
          </a:p>
        </p:txBody>
      </p:sp>
      <p:sp>
        <p:nvSpPr>
          <p:cNvPr id="16" name="TextBox 15">
            <a:extLst>
              <a:ext uri="{FF2B5EF4-FFF2-40B4-BE49-F238E27FC236}">
                <a16:creationId xmlns:a16="http://schemas.microsoft.com/office/drawing/2014/main" id="{ADC51462-BF69-E67D-1C96-B330B9E7F851}"/>
              </a:ext>
            </a:extLst>
          </p:cNvPr>
          <p:cNvSpPr txBox="1"/>
          <p:nvPr/>
        </p:nvSpPr>
        <p:spPr>
          <a:xfrm>
            <a:off x="267883" y="5191054"/>
            <a:ext cx="3750218" cy="338554"/>
          </a:xfrm>
          <a:prstGeom prst="rect">
            <a:avLst/>
          </a:prstGeom>
          <a:noFill/>
        </p:spPr>
        <p:txBody>
          <a:bodyPr wrap="square" rtlCol="0">
            <a:spAutoFit/>
          </a:bodyPr>
          <a:lstStyle/>
          <a:p>
            <a:r>
              <a:rPr lang="en-US" sz="1600"/>
              <a:t>nn.init.constant_(layer_rnn.bias_hh_l0, 5)</a:t>
            </a:r>
          </a:p>
        </p:txBody>
      </p:sp>
      <mc:AlternateContent xmlns:mc="http://schemas.openxmlformats.org/markup-compatibility/2006" xmlns:p14="http://schemas.microsoft.com/office/powerpoint/2010/main">
        <mc:Choice Requires="p14">
          <p:contentPart p14:bwMode="auto" r:id="rId6">
            <p14:nvContentPartPr>
              <p14:cNvPr id="19" name="Ink 18">
                <a:extLst>
                  <a:ext uri="{FF2B5EF4-FFF2-40B4-BE49-F238E27FC236}">
                    <a16:creationId xmlns:a16="http://schemas.microsoft.com/office/drawing/2014/main" id="{CC7BB1F5-FB1D-4A1A-A561-FEF27146D4B6}"/>
                  </a:ext>
                </a:extLst>
              </p14:cNvPr>
              <p14:cNvContentPartPr/>
              <p14:nvPr/>
            </p14:nvContentPartPr>
            <p14:xfrm>
              <a:off x="4107165" y="5372284"/>
              <a:ext cx="477993" cy="17811"/>
            </p14:xfrm>
          </p:contentPart>
        </mc:Choice>
        <mc:Fallback xmlns="">
          <p:pic>
            <p:nvPicPr>
              <p:cNvPr id="19" name="Ink 18">
                <a:extLst>
                  <a:ext uri="{FF2B5EF4-FFF2-40B4-BE49-F238E27FC236}">
                    <a16:creationId xmlns:a16="http://schemas.microsoft.com/office/drawing/2014/main" id="{CC7BB1F5-FB1D-4A1A-A561-FEF27146D4B6}"/>
                  </a:ext>
                </a:extLst>
              </p:cNvPr>
              <p:cNvPicPr/>
              <p:nvPr/>
            </p:nvPicPr>
            <p:blipFill>
              <a:blip r:embed="rId4"/>
              <a:stretch>
                <a:fillRect/>
              </a:stretch>
            </p:blipFill>
            <p:spPr>
              <a:xfrm>
                <a:off x="4098167" y="5363378"/>
                <a:ext cx="495630" cy="35266"/>
              </a:xfrm>
              <a:prstGeom prst="rect">
                <a:avLst/>
              </a:prstGeom>
            </p:spPr>
          </p:pic>
        </mc:Fallback>
      </mc:AlternateContent>
      <p:sp>
        <p:nvSpPr>
          <p:cNvPr id="24" name="TextBox 23">
            <a:extLst>
              <a:ext uri="{FF2B5EF4-FFF2-40B4-BE49-F238E27FC236}">
                <a16:creationId xmlns:a16="http://schemas.microsoft.com/office/drawing/2014/main" id="{D50E1A7C-8D6F-2B4C-F451-BF96E399BB82}"/>
              </a:ext>
            </a:extLst>
          </p:cNvPr>
          <p:cNvSpPr txBox="1"/>
          <p:nvPr/>
        </p:nvSpPr>
        <p:spPr>
          <a:xfrm>
            <a:off x="4815806" y="5191054"/>
            <a:ext cx="6552648" cy="738664"/>
          </a:xfrm>
          <a:prstGeom prst="rect">
            <a:avLst/>
          </a:prstGeom>
          <a:noFill/>
        </p:spPr>
        <p:txBody>
          <a:bodyPr wrap="square" rtlCol="0">
            <a:spAutoFit/>
          </a:bodyPr>
          <a:lstStyle/>
          <a:p>
            <a:r>
              <a:rPr lang="en-US" sz="1400"/>
              <a:t>will initialize the bias in the </a:t>
            </a:r>
            <a:r>
              <a:rPr lang="en-US" sz="1400" b="1"/>
              <a:t>h</a:t>
            </a:r>
            <a:r>
              <a:rPr lang="en-US" sz="1400"/>
              <a:t>idden to </a:t>
            </a:r>
            <a:r>
              <a:rPr lang="en-US" sz="1400" b="1"/>
              <a:t>h</a:t>
            </a:r>
            <a:r>
              <a:rPr lang="en-US" sz="1400"/>
              <a:t>idden </a:t>
            </a:r>
            <a:r>
              <a:rPr lang="en-US" sz="1400" b="1"/>
              <a:t>l</a:t>
            </a:r>
            <a:r>
              <a:rPr lang="en-US" sz="1400"/>
              <a:t>ayer </a:t>
            </a:r>
            <a:r>
              <a:rPr lang="en-US" sz="1400" b="1"/>
              <a:t>0</a:t>
            </a:r>
            <a:r>
              <a:rPr lang="en-US" sz="1400"/>
              <a:t> to 5.  Can change specified layer by switching 0 to 3, say.  Then this will initialize the bias going from layer 3 at one time step to layer 3 at the next time step.</a:t>
            </a:r>
            <a:endParaRPr lang="en-US" sz="1118"/>
          </a:p>
        </p:txBody>
      </p:sp>
      <p:sp>
        <p:nvSpPr>
          <p:cNvPr id="25" name="TextBox 24">
            <a:extLst>
              <a:ext uri="{FF2B5EF4-FFF2-40B4-BE49-F238E27FC236}">
                <a16:creationId xmlns:a16="http://schemas.microsoft.com/office/drawing/2014/main" id="{790F23B6-1BDB-2F6F-00C3-2CFB7D2F807B}"/>
              </a:ext>
            </a:extLst>
          </p:cNvPr>
          <p:cNvSpPr txBox="1"/>
          <p:nvPr/>
        </p:nvSpPr>
        <p:spPr>
          <a:xfrm>
            <a:off x="244075" y="3055172"/>
            <a:ext cx="3579745" cy="338554"/>
          </a:xfrm>
          <a:prstGeom prst="rect">
            <a:avLst/>
          </a:prstGeom>
          <a:noFill/>
        </p:spPr>
        <p:txBody>
          <a:bodyPr wrap="square" rtlCol="0">
            <a:spAutoFit/>
          </a:bodyPr>
          <a:lstStyle/>
          <a:p>
            <a:r>
              <a:rPr lang="en-US" sz="1600"/>
              <a:t>nn.init.constant_(layer_rnn.bias_ih_l0, 5)</a:t>
            </a:r>
          </a:p>
        </p:txBody>
      </p:sp>
      <mc:AlternateContent xmlns:mc="http://schemas.openxmlformats.org/markup-compatibility/2006" xmlns:p14="http://schemas.microsoft.com/office/powerpoint/2010/main">
        <mc:Choice Requires="p14">
          <p:contentPart p14:bwMode="auto" r:id="rId7">
            <p14:nvContentPartPr>
              <p14:cNvPr id="26" name="Ink 25">
                <a:extLst>
                  <a:ext uri="{FF2B5EF4-FFF2-40B4-BE49-F238E27FC236}">
                    <a16:creationId xmlns:a16="http://schemas.microsoft.com/office/drawing/2014/main" id="{47F4047D-C470-2C53-5B12-B7D933759B14}"/>
                  </a:ext>
                </a:extLst>
              </p14:cNvPr>
              <p14:cNvContentPartPr/>
              <p14:nvPr/>
            </p14:nvContentPartPr>
            <p14:xfrm>
              <a:off x="3977757" y="3237335"/>
              <a:ext cx="477993" cy="17811"/>
            </p14:xfrm>
          </p:contentPart>
        </mc:Choice>
        <mc:Fallback xmlns="">
          <p:pic>
            <p:nvPicPr>
              <p:cNvPr id="26" name="Ink 25">
                <a:extLst>
                  <a:ext uri="{FF2B5EF4-FFF2-40B4-BE49-F238E27FC236}">
                    <a16:creationId xmlns:a16="http://schemas.microsoft.com/office/drawing/2014/main" id="{47F4047D-C470-2C53-5B12-B7D933759B14}"/>
                  </a:ext>
                </a:extLst>
              </p:cNvPr>
              <p:cNvPicPr/>
              <p:nvPr/>
            </p:nvPicPr>
            <p:blipFill>
              <a:blip r:embed="rId4"/>
              <a:stretch>
                <a:fillRect/>
              </a:stretch>
            </p:blipFill>
            <p:spPr>
              <a:xfrm>
                <a:off x="3968759" y="3228429"/>
                <a:ext cx="495630" cy="35266"/>
              </a:xfrm>
              <a:prstGeom prst="rect">
                <a:avLst/>
              </a:prstGeom>
            </p:spPr>
          </p:pic>
        </mc:Fallback>
      </mc:AlternateContent>
      <p:sp>
        <p:nvSpPr>
          <p:cNvPr id="27" name="TextBox 26">
            <a:extLst>
              <a:ext uri="{FF2B5EF4-FFF2-40B4-BE49-F238E27FC236}">
                <a16:creationId xmlns:a16="http://schemas.microsoft.com/office/drawing/2014/main" id="{604C89E9-3236-CA47-5224-54C786D5F615}"/>
              </a:ext>
            </a:extLst>
          </p:cNvPr>
          <p:cNvSpPr txBox="1"/>
          <p:nvPr/>
        </p:nvSpPr>
        <p:spPr>
          <a:xfrm>
            <a:off x="4717472" y="3102571"/>
            <a:ext cx="5584052" cy="738664"/>
          </a:xfrm>
          <a:prstGeom prst="rect">
            <a:avLst/>
          </a:prstGeom>
          <a:noFill/>
        </p:spPr>
        <p:txBody>
          <a:bodyPr wrap="square" rtlCol="0">
            <a:spAutoFit/>
          </a:bodyPr>
          <a:lstStyle/>
          <a:p>
            <a:r>
              <a:rPr lang="en-US" sz="1400"/>
              <a:t>will initialize the bias in the </a:t>
            </a:r>
            <a:r>
              <a:rPr lang="en-US" sz="1400" b="1"/>
              <a:t>i</a:t>
            </a:r>
            <a:r>
              <a:rPr lang="en-US" sz="1400"/>
              <a:t>nput to the </a:t>
            </a:r>
            <a:r>
              <a:rPr lang="en-US" sz="1400" b="1"/>
              <a:t>h</a:t>
            </a:r>
            <a:r>
              <a:rPr lang="en-US" sz="1400"/>
              <a:t>idden </a:t>
            </a:r>
            <a:r>
              <a:rPr lang="en-US" sz="1400" b="1"/>
              <a:t>l</a:t>
            </a:r>
            <a:r>
              <a:rPr lang="en-US" sz="1400"/>
              <a:t>ayer </a:t>
            </a:r>
            <a:r>
              <a:rPr lang="en-US" sz="1400" b="1"/>
              <a:t>0 </a:t>
            </a:r>
            <a:r>
              <a:rPr lang="en-US" sz="1400"/>
              <a:t>to 5. </a:t>
            </a:r>
            <a:r>
              <a:rPr lang="en-US" sz="1400" b="1"/>
              <a:t> </a:t>
            </a:r>
            <a:r>
              <a:rPr lang="en-US" sz="1400"/>
              <a:t>Can change specified layer by switching 0 to 3, say.  Then this would specify the bias going from layer 2 to layer 3.</a:t>
            </a:r>
          </a:p>
        </p:txBody>
      </p:sp>
      <p:sp>
        <p:nvSpPr>
          <p:cNvPr id="2" name="Rectangle 1">
            <a:extLst>
              <a:ext uri="{FF2B5EF4-FFF2-40B4-BE49-F238E27FC236}">
                <a16:creationId xmlns:a16="http://schemas.microsoft.com/office/drawing/2014/main" id="{A639346F-1307-24DA-1A3F-D5C7046BBE49}"/>
              </a:ext>
            </a:extLst>
          </p:cNvPr>
          <p:cNvSpPr/>
          <p:nvPr/>
        </p:nvSpPr>
        <p:spPr>
          <a:xfrm>
            <a:off x="4623893" y="206019"/>
            <a:ext cx="1965153" cy="461665"/>
          </a:xfrm>
          <a:prstGeom prst="rect">
            <a:avLst/>
          </a:prstGeom>
        </p:spPr>
        <p:txBody>
          <a:bodyPr wrap="none">
            <a:spAutoFit/>
          </a:bodyPr>
          <a:lstStyle/>
          <a:p>
            <a:r>
              <a:rPr lang="en-US" sz="2400" b="1" u="sng">
                <a:solidFill>
                  <a:srgbClr val="0066FF"/>
                </a:solidFill>
              </a:rPr>
              <a:t>Pytorch: RNN</a:t>
            </a:r>
          </a:p>
        </p:txBody>
      </p:sp>
    </p:spTree>
    <p:extLst>
      <p:ext uri="{BB962C8B-B14F-4D97-AF65-F5344CB8AC3E}">
        <p14:creationId xmlns:p14="http://schemas.microsoft.com/office/powerpoint/2010/main" val="21856833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D1A882-826C-2542-7854-B7C40E73FF8B}"/>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5F0B734D-A328-01A9-3640-D9940F84D1D0}"/>
              </a:ext>
            </a:extLst>
          </p:cNvPr>
          <p:cNvSpPr txBox="1"/>
          <p:nvPr/>
        </p:nvSpPr>
        <p:spPr>
          <a:xfrm>
            <a:off x="308506" y="1072505"/>
            <a:ext cx="10406068" cy="646331"/>
          </a:xfrm>
          <a:prstGeom prst="rect">
            <a:avLst/>
          </a:prstGeom>
          <a:noFill/>
        </p:spPr>
        <p:txBody>
          <a:bodyPr wrap="square" rtlCol="0">
            <a:spAutoFit/>
          </a:bodyPr>
          <a:lstStyle/>
          <a:p>
            <a:r>
              <a:rPr lang="en-US"/>
              <a:t>Can initialize use code like this, in the __init__(), to initialize all the weights to xavier_uniform, and the biases to zero, in all the rnn layers in your network.  </a:t>
            </a:r>
          </a:p>
        </p:txBody>
      </p:sp>
      <p:sp>
        <p:nvSpPr>
          <p:cNvPr id="2" name="Rectangle 1">
            <a:extLst>
              <a:ext uri="{FF2B5EF4-FFF2-40B4-BE49-F238E27FC236}">
                <a16:creationId xmlns:a16="http://schemas.microsoft.com/office/drawing/2014/main" id="{42FD6BFC-4A73-D56D-FAE6-5101E264D2DE}"/>
              </a:ext>
            </a:extLst>
          </p:cNvPr>
          <p:cNvSpPr/>
          <p:nvPr/>
        </p:nvSpPr>
        <p:spPr>
          <a:xfrm>
            <a:off x="4623893" y="206019"/>
            <a:ext cx="1965153" cy="461665"/>
          </a:xfrm>
          <a:prstGeom prst="rect">
            <a:avLst/>
          </a:prstGeom>
        </p:spPr>
        <p:txBody>
          <a:bodyPr wrap="none">
            <a:spAutoFit/>
          </a:bodyPr>
          <a:lstStyle/>
          <a:p>
            <a:r>
              <a:rPr lang="en-US" sz="2400" b="1" u="sng">
                <a:solidFill>
                  <a:srgbClr val="0066FF"/>
                </a:solidFill>
              </a:rPr>
              <a:t>Pytorch: RNN</a:t>
            </a:r>
          </a:p>
        </p:txBody>
      </p:sp>
      <p:sp>
        <p:nvSpPr>
          <p:cNvPr id="4" name="TextBox 3">
            <a:extLst>
              <a:ext uri="{FF2B5EF4-FFF2-40B4-BE49-F238E27FC236}">
                <a16:creationId xmlns:a16="http://schemas.microsoft.com/office/drawing/2014/main" id="{4ADD6D60-E68C-AF23-1C24-5D5BBD3676AB}"/>
              </a:ext>
            </a:extLst>
          </p:cNvPr>
          <p:cNvSpPr txBox="1"/>
          <p:nvPr/>
        </p:nvSpPr>
        <p:spPr>
          <a:xfrm>
            <a:off x="308506" y="1853845"/>
            <a:ext cx="4659734" cy="1846659"/>
          </a:xfrm>
          <a:prstGeom prst="rect">
            <a:avLst/>
          </a:prstGeom>
          <a:noFill/>
        </p:spPr>
        <p:txBody>
          <a:bodyPr wrap="square">
            <a:spAutoFit/>
          </a:bodyPr>
          <a:lstStyle/>
          <a:p>
            <a:r>
              <a:rPr lang="en-US" sz="1600"/>
              <a:t>for name, param in layer_rnn.named_parameters():</a:t>
            </a:r>
          </a:p>
          <a:p>
            <a:r>
              <a:rPr lang="en-US" sz="1600"/>
              <a:t>    if 'weight_ih' in name:</a:t>
            </a:r>
          </a:p>
          <a:p>
            <a:r>
              <a:rPr lang="en-US" sz="1600"/>
              <a:t>        nn.init.xavier_uniform_(param)</a:t>
            </a:r>
          </a:p>
          <a:p>
            <a:r>
              <a:rPr lang="en-US" sz="1600"/>
              <a:t>    elif 'weight_hh' in name:</a:t>
            </a:r>
          </a:p>
          <a:p>
            <a:r>
              <a:rPr lang="en-US" sz="1600"/>
              <a:t>        nn.init.xavier_uniform_(param)</a:t>
            </a:r>
          </a:p>
          <a:p>
            <a:r>
              <a:rPr lang="en-US" sz="1600"/>
              <a:t>    elif 'bias' in name:</a:t>
            </a:r>
          </a:p>
          <a:p>
            <a:r>
              <a:rPr lang="en-US" sz="1600"/>
              <a:t>        nn.init.zeros_(param)</a:t>
            </a:r>
          </a:p>
        </p:txBody>
      </p:sp>
      <p:sp>
        <p:nvSpPr>
          <p:cNvPr id="8" name="TextBox 7">
            <a:extLst>
              <a:ext uri="{FF2B5EF4-FFF2-40B4-BE49-F238E27FC236}">
                <a16:creationId xmlns:a16="http://schemas.microsoft.com/office/drawing/2014/main" id="{9D35E9B5-48DE-6284-C5D5-691FB1BE3D05}"/>
              </a:ext>
            </a:extLst>
          </p:cNvPr>
          <p:cNvSpPr txBox="1"/>
          <p:nvPr/>
        </p:nvSpPr>
        <p:spPr>
          <a:xfrm>
            <a:off x="4347260" y="3520440"/>
            <a:ext cx="4918660" cy="3293209"/>
          </a:xfrm>
          <a:prstGeom prst="rect">
            <a:avLst/>
          </a:prstGeom>
          <a:noFill/>
        </p:spPr>
        <p:txBody>
          <a:bodyPr wrap="square">
            <a:spAutoFit/>
          </a:bodyPr>
          <a:lstStyle/>
          <a:p>
            <a:r>
              <a:rPr lang="en-US" sz="1600"/>
              <a:t>def initialize_rnn_weights(rnn):</a:t>
            </a:r>
          </a:p>
          <a:p>
            <a:r>
              <a:rPr lang="en-US" sz="1600"/>
              <a:t>    for name, param in rnn.named_parameters():</a:t>
            </a:r>
          </a:p>
          <a:p>
            <a:r>
              <a:rPr lang="en-US" sz="1600"/>
              <a:t>        if 'weight_ih' in name:</a:t>
            </a:r>
          </a:p>
          <a:p>
            <a:r>
              <a:rPr lang="en-US" sz="1600"/>
              <a:t>            nn.init.xavier_uniform_(param)</a:t>
            </a:r>
          </a:p>
          <a:p>
            <a:r>
              <a:rPr lang="en-US" sz="1600"/>
              <a:t>        elif 'weight_hh' in name:</a:t>
            </a:r>
          </a:p>
          <a:p>
            <a:r>
              <a:rPr lang="en-US" sz="1600"/>
              <a:t>            nn.init.orthogonal_(param)</a:t>
            </a:r>
          </a:p>
          <a:p>
            <a:r>
              <a:rPr lang="en-US" sz="1600"/>
              <a:t>        elif 'bias' in name:</a:t>
            </a:r>
          </a:p>
          <a:p>
            <a:r>
              <a:rPr lang="en-US" sz="1600"/>
              <a:t>            nn.init.zeros_(param)</a:t>
            </a:r>
          </a:p>
          <a:p>
            <a:r>
              <a:rPr lang="en-US" sz="1600"/>
              <a:t>            hidden_size = param.shape[0] // 4</a:t>
            </a:r>
          </a:p>
          <a:p>
            <a:r>
              <a:rPr lang="en-US" sz="1600"/>
              <a:t>            param.data[hidden_size:2 * hidden_size] = 1.0</a:t>
            </a:r>
          </a:p>
          <a:p>
            <a:endParaRPr lang="en-US" sz="1600"/>
          </a:p>
          <a:p>
            <a:r>
              <a:rPr lang="en-US" sz="1600"/>
              <a:t>initialize_rnn_weights(self.encoder)</a:t>
            </a:r>
          </a:p>
          <a:p>
            <a:r>
              <a:rPr lang="en-US" sz="1600"/>
              <a:t>initialize_rnn_weights(self.decoder)</a:t>
            </a:r>
          </a:p>
        </p:txBody>
      </p:sp>
      <p:sp>
        <p:nvSpPr>
          <p:cNvPr id="10" name="TextBox 9">
            <a:extLst>
              <a:ext uri="{FF2B5EF4-FFF2-40B4-BE49-F238E27FC236}">
                <a16:creationId xmlns:a16="http://schemas.microsoft.com/office/drawing/2014/main" id="{5FFB5AE3-5743-7450-695C-1EB70216A288}"/>
              </a:ext>
            </a:extLst>
          </p:cNvPr>
          <p:cNvSpPr txBox="1"/>
          <p:nvPr/>
        </p:nvSpPr>
        <p:spPr>
          <a:xfrm>
            <a:off x="1204330" y="4336940"/>
            <a:ext cx="2868085" cy="923330"/>
          </a:xfrm>
          <a:prstGeom prst="rect">
            <a:avLst/>
          </a:prstGeom>
          <a:noFill/>
        </p:spPr>
        <p:txBody>
          <a:bodyPr wrap="square" rtlCol="0">
            <a:spAutoFit/>
          </a:bodyPr>
          <a:lstStyle/>
          <a:p>
            <a:r>
              <a:rPr lang="en-US"/>
              <a:t>If have multiple rnn’s, like an encoder and a decoder, then could do this to save space.</a:t>
            </a:r>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95D39289-A31C-3096-B29C-8E89DF0B5D4A}"/>
                  </a:ext>
                </a:extLst>
              </p14:cNvPr>
              <p14:cNvContentPartPr/>
              <p14:nvPr/>
            </p14:nvContentPartPr>
            <p14:xfrm>
              <a:off x="9122360" y="3861640"/>
              <a:ext cx="490680" cy="2134080"/>
            </p14:xfrm>
          </p:contentPart>
        </mc:Choice>
        <mc:Fallback xmlns="">
          <p:pic>
            <p:nvPicPr>
              <p:cNvPr id="3" name="Ink 2">
                <a:extLst>
                  <a:ext uri="{FF2B5EF4-FFF2-40B4-BE49-F238E27FC236}">
                    <a16:creationId xmlns:a16="http://schemas.microsoft.com/office/drawing/2014/main" id="{95D39289-A31C-3096-B29C-8E89DF0B5D4A}"/>
                  </a:ext>
                </a:extLst>
              </p:cNvPr>
              <p:cNvPicPr/>
              <p:nvPr/>
            </p:nvPicPr>
            <p:blipFill>
              <a:blip r:embed="rId4"/>
              <a:stretch>
                <a:fillRect/>
              </a:stretch>
            </p:blipFill>
            <p:spPr>
              <a:xfrm>
                <a:off x="9113720" y="3852640"/>
                <a:ext cx="508320" cy="2151720"/>
              </a:xfrm>
              <a:prstGeom prst="rect">
                <a:avLst/>
              </a:prstGeom>
            </p:spPr>
          </p:pic>
        </mc:Fallback>
      </mc:AlternateContent>
      <p:sp>
        <p:nvSpPr>
          <p:cNvPr id="5" name="TextBox 4">
            <a:extLst>
              <a:ext uri="{FF2B5EF4-FFF2-40B4-BE49-F238E27FC236}">
                <a16:creationId xmlns:a16="http://schemas.microsoft.com/office/drawing/2014/main" id="{06FFF529-8487-2D2C-EADD-365CC11B3230}"/>
              </a:ext>
            </a:extLst>
          </p:cNvPr>
          <p:cNvSpPr txBox="1"/>
          <p:nvPr/>
        </p:nvSpPr>
        <p:spPr>
          <a:xfrm>
            <a:off x="9723120" y="3861640"/>
            <a:ext cx="2213201" cy="1815882"/>
          </a:xfrm>
          <a:prstGeom prst="rect">
            <a:avLst/>
          </a:prstGeom>
          <a:noFill/>
        </p:spPr>
        <p:txBody>
          <a:bodyPr wrap="square" rtlCol="0">
            <a:spAutoFit/>
          </a:bodyPr>
          <a:lstStyle/>
          <a:p>
            <a:r>
              <a:rPr lang="en-US" sz="1600"/>
              <a:t>setting weights and biases to Keras defaults.  Including as well, in the last two lines, setting the default forget gate bias to 1 (default is 0, but Keras default is 1)</a:t>
            </a:r>
          </a:p>
        </p:txBody>
      </p:sp>
      <p:sp>
        <p:nvSpPr>
          <p:cNvPr id="6" name="TextBox 5">
            <a:extLst>
              <a:ext uri="{FF2B5EF4-FFF2-40B4-BE49-F238E27FC236}">
                <a16:creationId xmlns:a16="http://schemas.microsoft.com/office/drawing/2014/main" id="{69E86D24-42E2-DE4F-67AB-763C4F79A39F}"/>
              </a:ext>
            </a:extLst>
          </p:cNvPr>
          <p:cNvSpPr txBox="1"/>
          <p:nvPr/>
        </p:nvSpPr>
        <p:spPr>
          <a:xfrm>
            <a:off x="9845040" y="5730240"/>
            <a:ext cx="1981201" cy="830997"/>
          </a:xfrm>
          <a:prstGeom prst="rect">
            <a:avLst/>
          </a:prstGeom>
          <a:solidFill>
            <a:srgbClr val="FFD9E5"/>
          </a:solidFill>
        </p:spPr>
        <p:txBody>
          <a:bodyPr wrap="square" rtlCol="0">
            <a:spAutoFit/>
          </a:bodyPr>
          <a:lstStyle/>
          <a:p>
            <a:r>
              <a:rPr lang="en-US" sz="1600">
                <a:solidFill>
                  <a:srgbClr val="0000FF"/>
                </a:solidFill>
              </a:rPr>
              <a:t>Have found tweaking forget gate bias makes a difference.</a:t>
            </a:r>
          </a:p>
        </p:txBody>
      </p:sp>
    </p:spTree>
    <p:extLst>
      <p:ext uri="{BB962C8B-B14F-4D97-AF65-F5344CB8AC3E}">
        <p14:creationId xmlns:p14="http://schemas.microsoft.com/office/powerpoint/2010/main" val="6876313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B4A6B-0A14-748E-5E03-E40268394F5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AE5E4842-D0B7-5DA5-4CD5-71D93264B4BD}"/>
              </a:ext>
            </a:extLst>
          </p:cNvPr>
          <p:cNvSpPr txBox="1"/>
          <p:nvPr/>
        </p:nvSpPr>
        <p:spPr>
          <a:xfrm>
            <a:off x="276393" y="867274"/>
            <a:ext cx="10988638" cy="584775"/>
          </a:xfrm>
          <a:prstGeom prst="rect">
            <a:avLst/>
          </a:prstGeom>
          <a:noFill/>
        </p:spPr>
        <p:txBody>
          <a:bodyPr wrap="square" rtlCol="0">
            <a:spAutoFit/>
          </a:bodyPr>
          <a:lstStyle/>
          <a:p>
            <a:r>
              <a:rPr lang="en-US" sz="1600"/>
              <a:t>So the last stuff was just the core of the rnn, but there’s more.  We have to connect the y[0] output to some kind of neural network to get a prediction.  Here’s a simple way to do that.  Calling it ‘Dense’ layer because that’s what we’d do in Keras.</a:t>
            </a:r>
          </a:p>
        </p:txBody>
      </p:sp>
      <p:sp>
        <p:nvSpPr>
          <p:cNvPr id="6" name="Rectangle 5">
            <a:extLst>
              <a:ext uri="{FF2B5EF4-FFF2-40B4-BE49-F238E27FC236}">
                <a16:creationId xmlns:a16="http://schemas.microsoft.com/office/drawing/2014/main" id="{88B2F534-E8B2-EE0B-2D9F-40B44AA6A9F7}"/>
              </a:ext>
            </a:extLst>
          </p:cNvPr>
          <p:cNvSpPr/>
          <p:nvPr/>
        </p:nvSpPr>
        <p:spPr>
          <a:xfrm>
            <a:off x="3780613" y="149178"/>
            <a:ext cx="3886128" cy="461665"/>
          </a:xfrm>
          <a:prstGeom prst="rect">
            <a:avLst/>
          </a:prstGeom>
        </p:spPr>
        <p:txBody>
          <a:bodyPr wrap="none">
            <a:spAutoFit/>
          </a:bodyPr>
          <a:lstStyle/>
          <a:p>
            <a:r>
              <a:rPr lang="en-US" sz="2400" b="1" u="sng">
                <a:solidFill>
                  <a:srgbClr val="0066FF"/>
                </a:solidFill>
              </a:rPr>
              <a:t>Pytorch: RNN + ‘Dense’ Layer</a:t>
            </a:r>
          </a:p>
        </p:txBody>
      </p:sp>
      <p:sp>
        <p:nvSpPr>
          <p:cNvPr id="3" name="TextBox 2">
            <a:extLst>
              <a:ext uri="{FF2B5EF4-FFF2-40B4-BE49-F238E27FC236}">
                <a16:creationId xmlns:a16="http://schemas.microsoft.com/office/drawing/2014/main" id="{85F697B3-672B-8DC7-6021-4DC4447FC0D1}"/>
              </a:ext>
            </a:extLst>
          </p:cNvPr>
          <p:cNvSpPr txBox="1"/>
          <p:nvPr/>
        </p:nvSpPr>
        <p:spPr>
          <a:xfrm>
            <a:off x="276394" y="1925063"/>
            <a:ext cx="7736390" cy="3046988"/>
          </a:xfrm>
          <a:prstGeom prst="rect">
            <a:avLst/>
          </a:prstGeom>
          <a:noFill/>
        </p:spPr>
        <p:txBody>
          <a:bodyPr wrap="square">
            <a:spAutoFit/>
          </a:bodyPr>
          <a:lstStyle/>
          <a:p>
            <a:r>
              <a:rPr lang="en-US" sz="1600"/>
              <a:t>class rnn(nn.Module):</a:t>
            </a:r>
          </a:p>
          <a:p>
            <a:r>
              <a:rPr lang="en-US" sz="1600"/>
              <a:t>     def __init__(self):</a:t>
            </a:r>
          </a:p>
          <a:p>
            <a:r>
              <a:rPr lang="en-US" sz="1600"/>
              <a:t>           super().__init__()</a:t>
            </a:r>
          </a:p>
          <a:p>
            <a:r>
              <a:rPr lang="en-US" sz="1600"/>
              <a:t>           self.rnn = nn.RNN(input_size = 1, hidden_size = 2, num_layers = 2, batch_first = True)</a:t>
            </a:r>
          </a:p>
          <a:p>
            <a:r>
              <a:rPr lang="en-US" sz="1600"/>
              <a:t>           nn.init.xavier_uniform_(self.rnn.weight_ih_l0)</a:t>
            </a:r>
          </a:p>
          <a:p>
            <a:r>
              <a:rPr lang="en-US" sz="1600"/>
              <a:t>           self.lin = nn.Linear(2,1)</a:t>
            </a:r>
          </a:p>
          <a:p>
            <a:r>
              <a:rPr lang="en-US" sz="1600"/>
              <a:t>           self.lin.bias.data.fill_0(0)</a:t>
            </a:r>
          </a:p>
          <a:p>
            <a:r>
              <a:rPr lang="en-US" sz="1600"/>
              <a:t>     def forward(self, x):</a:t>
            </a:r>
          </a:p>
          <a:p>
            <a:r>
              <a:rPr lang="en-US" sz="1600"/>
              <a:t>           h0 = torch.zeros(2, x.shape[0], 2)</a:t>
            </a:r>
          </a:p>
          <a:p>
            <a:r>
              <a:rPr lang="en-US" sz="1600"/>
              <a:t>           y0, _ = self.rnn(x, h0)        </a:t>
            </a:r>
          </a:p>
          <a:p>
            <a:r>
              <a:rPr lang="en-US" sz="1600"/>
              <a:t>           y = self.lin(y0[:, -1, :])</a:t>
            </a:r>
          </a:p>
          <a:p>
            <a:r>
              <a:rPr lang="en-US" sz="1600"/>
              <a:t>           return y</a:t>
            </a:r>
          </a:p>
        </p:txBody>
      </p:sp>
      <p:sp>
        <p:nvSpPr>
          <p:cNvPr id="8" name="TextBox 7">
            <a:extLst>
              <a:ext uri="{FF2B5EF4-FFF2-40B4-BE49-F238E27FC236}">
                <a16:creationId xmlns:a16="http://schemas.microsoft.com/office/drawing/2014/main" id="{CDD32944-0621-9D7D-095A-9170BEFCB755}"/>
              </a:ext>
            </a:extLst>
          </p:cNvPr>
          <p:cNvSpPr txBox="1"/>
          <p:nvPr/>
        </p:nvSpPr>
        <p:spPr>
          <a:xfrm>
            <a:off x="276393" y="1561747"/>
            <a:ext cx="2389239" cy="338554"/>
          </a:xfrm>
          <a:prstGeom prst="rect">
            <a:avLst/>
          </a:prstGeom>
          <a:noFill/>
        </p:spPr>
        <p:txBody>
          <a:bodyPr wrap="square">
            <a:spAutoFit/>
          </a:bodyPr>
          <a:lstStyle/>
          <a:p>
            <a:r>
              <a:rPr lang="en-US" sz="1600" b="1"/>
              <a:t>import torch.nn as nn</a:t>
            </a:r>
          </a:p>
        </p:txBody>
      </p:sp>
      <p:sp>
        <p:nvSpPr>
          <p:cNvPr id="5" name="TextBox 4">
            <a:extLst>
              <a:ext uri="{FF2B5EF4-FFF2-40B4-BE49-F238E27FC236}">
                <a16:creationId xmlns:a16="http://schemas.microsoft.com/office/drawing/2014/main" id="{A1E8BF49-A1C9-3CAF-CBAE-5F2B5ACA2FEA}"/>
              </a:ext>
            </a:extLst>
          </p:cNvPr>
          <p:cNvSpPr txBox="1"/>
          <p:nvPr/>
        </p:nvSpPr>
        <p:spPr>
          <a:xfrm>
            <a:off x="354903" y="5593023"/>
            <a:ext cx="1261382" cy="338554"/>
          </a:xfrm>
          <a:prstGeom prst="rect">
            <a:avLst/>
          </a:prstGeom>
          <a:noFill/>
        </p:spPr>
        <p:txBody>
          <a:bodyPr wrap="square">
            <a:spAutoFit/>
          </a:bodyPr>
          <a:lstStyle/>
          <a:p>
            <a:r>
              <a:rPr lang="en-US" sz="1600"/>
              <a:t>f = rnn( )</a:t>
            </a:r>
            <a:endParaRPr lang="en-US" sz="1800"/>
          </a:p>
        </p:txBody>
      </p:sp>
      <p:sp>
        <p:nvSpPr>
          <p:cNvPr id="9" name="TextBox 8">
            <a:extLst>
              <a:ext uri="{FF2B5EF4-FFF2-40B4-BE49-F238E27FC236}">
                <a16:creationId xmlns:a16="http://schemas.microsoft.com/office/drawing/2014/main" id="{1B2899B5-4999-7345-B1E6-7BB10AEB2D5B}"/>
              </a:ext>
            </a:extLst>
          </p:cNvPr>
          <p:cNvSpPr txBox="1"/>
          <p:nvPr/>
        </p:nvSpPr>
        <p:spPr>
          <a:xfrm>
            <a:off x="354903" y="6109132"/>
            <a:ext cx="477136" cy="338554"/>
          </a:xfrm>
          <a:prstGeom prst="rect">
            <a:avLst/>
          </a:prstGeom>
          <a:noFill/>
        </p:spPr>
        <p:txBody>
          <a:bodyPr wrap="square">
            <a:spAutoFit/>
          </a:bodyPr>
          <a:lstStyle/>
          <a:p>
            <a:r>
              <a:rPr lang="en-US" sz="1600"/>
              <a:t>f(X)</a:t>
            </a:r>
            <a:endParaRPr lang="en-US" sz="1800"/>
          </a:p>
        </p:txBody>
      </p:sp>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B41218FB-8BE6-2215-204A-4A604575AB1A}"/>
                  </a:ext>
                </a:extLst>
              </p14:cNvPr>
              <p14:cNvContentPartPr/>
              <p14:nvPr/>
            </p14:nvContentPartPr>
            <p14:xfrm>
              <a:off x="831598" y="6281780"/>
              <a:ext cx="562320" cy="73080"/>
            </p14:xfrm>
          </p:contentPart>
        </mc:Choice>
        <mc:Fallback xmlns="">
          <p:pic>
            <p:nvPicPr>
              <p:cNvPr id="10" name="Ink 9">
                <a:extLst>
                  <a:ext uri="{FF2B5EF4-FFF2-40B4-BE49-F238E27FC236}">
                    <a16:creationId xmlns:a16="http://schemas.microsoft.com/office/drawing/2014/main" id="{B41218FB-8BE6-2215-204A-4A604575AB1A}"/>
                  </a:ext>
                </a:extLst>
              </p:cNvPr>
              <p:cNvPicPr/>
              <p:nvPr/>
            </p:nvPicPr>
            <p:blipFill>
              <a:blip r:embed="rId4"/>
              <a:stretch>
                <a:fillRect/>
              </a:stretch>
            </p:blipFill>
            <p:spPr>
              <a:xfrm>
                <a:off x="822598" y="6272780"/>
                <a:ext cx="579960" cy="90720"/>
              </a:xfrm>
              <a:prstGeom prst="rect">
                <a:avLst/>
              </a:prstGeom>
            </p:spPr>
          </p:pic>
        </mc:Fallback>
      </mc:AlternateContent>
      <p:sp>
        <p:nvSpPr>
          <p:cNvPr id="11" name="TextBox 10">
            <a:extLst>
              <a:ext uri="{FF2B5EF4-FFF2-40B4-BE49-F238E27FC236}">
                <a16:creationId xmlns:a16="http://schemas.microsoft.com/office/drawing/2014/main" id="{EE0D3B5B-BB42-346C-C01B-A540C02C335B}"/>
              </a:ext>
            </a:extLst>
          </p:cNvPr>
          <p:cNvSpPr txBox="1"/>
          <p:nvPr/>
        </p:nvSpPr>
        <p:spPr>
          <a:xfrm>
            <a:off x="1548663" y="6124521"/>
            <a:ext cx="6118078" cy="584775"/>
          </a:xfrm>
          <a:prstGeom prst="rect">
            <a:avLst/>
          </a:prstGeom>
          <a:noFill/>
        </p:spPr>
        <p:txBody>
          <a:bodyPr wrap="square" rtlCol="0">
            <a:spAutoFit/>
          </a:bodyPr>
          <a:lstStyle/>
          <a:p>
            <a:r>
              <a:rPr lang="en-US" sz="1600"/>
              <a:t>Takes X.shape = (samples, seq_in, features) I think, and outputs y_pred.shape = (samples, 1), where 1 is in this case the output size.</a:t>
            </a:r>
          </a:p>
        </p:txBody>
      </p:sp>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7402E437-F723-54A6-A130-78AABD094DC1}"/>
                  </a:ext>
                </a:extLst>
              </p14:cNvPr>
              <p14:cNvContentPartPr/>
              <p14:nvPr/>
            </p14:nvContentPartPr>
            <p14:xfrm>
              <a:off x="1463908" y="5783248"/>
              <a:ext cx="562320" cy="73080"/>
            </p14:xfrm>
          </p:contentPart>
        </mc:Choice>
        <mc:Fallback xmlns="">
          <p:pic>
            <p:nvPicPr>
              <p:cNvPr id="12" name="Ink 11">
                <a:extLst>
                  <a:ext uri="{FF2B5EF4-FFF2-40B4-BE49-F238E27FC236}">
                    <a16:creationId xmlns:a16="http://schemas.microsoft.com/office/drawing/2014/main" id="{7402E437-F723-54A6-A130-78AABD094DC1}"/>
                  </a:ext>
                </a:extLst>
              </p:cNvPr>
              <p:cNvPicPr/>
              <p:nvPr/>
            </p:nvPicPr>
            <p:blipFill>
              <a:blip r:embed="rId4"/>
              <a:stretch>
                <a:fillRect/>
              </a:stretch>
            </p:blipFill>
            <p:spPr>
              <a:xfrm>
                <a:off x="1454908" y="5774248"/>
                <a:ext cx="579960" cy="90720"/>
              </a:xfrm>
              <a:prstGeom prst="rect">
                <a:avLst/>
              </a:prstGeom>
            </p:spPr>
          </p:pic>
        </mc:Fallback>
      </mc:AlternateContent>
      <p:sp>
        <p:nvSpPr>
          <p:cNvPr id="13" name="TextBox 12">
            <a:extLst>
              <a:ext uri="{FF2B5EF4-FFF2-40B4-BE49-F238E27FC236}">
                <a16:creationId xmlns:a16="http://schemas.microsoft.com/office/drawing/2014/main" id="{6001775D-1E51-4C93-3264-CC8B773930DD}"/>
              </a:ext>
            </a:extLst>
          </p:cNvPr>
          <p:cNvSpPr txBox="1"/>
          <p:nvPr/>
        </p:nvSpPr>
        <p:spPr>
          <a:xfrm>
            <a:off x="2177887" y="5668283"/>
            <a:ext cx="2232981" cy="338554"/>
          </a:xfrm>
          <a:prstGeom prst="rect">
            <a:avLst/>
          </a:prstGeom>
          <a:noFill/>
        </p:spPr>
        <p:txBody>
          <a:bodyPr wrap="square" rtlCol="0">
            <a:spAutoFit/>
          </a:bodyPr>
          <a:lstStyle/>
          <a:p>
            <a:r>
              <a:rPr lang="en-US" sz="1600"/>
              <a:t>instantiates the model</a:t>
            </a:r>
          </a:p>
        </p:txBody>
      </p:sp>
      <mc:AlternateContent xmlns:mc="http://schemas.openxmlformats.org/markup-compatibility/2006" xmlns:p14="http://schemas.microsoft.com/office/powerpoint/2010/main">
        <mc:Choice Requires="p14">
          <p:contentPart p14:bwMode="auto" r:id="rId6">
            <p14:nvContentPartPr>
              <p14:cNvPr id="2" name="Ink 1">
                <a:extLst>
                  <a:ext uri="{FF2B5EF4-FFF2-40B4-BE49-F238E27FC236}">
                    <a16:creationId xmlns:a16="http://schemas.microsoft.com/office/drawing/2014/main" id="{6AE620A8-1240-F89A-3C42-E8444A9D0768}"/>
                  </a:ext>
                </a:extLst>
              </p14:cNvPr>
              <p14:cNvContentPartPr/>
              <p14:nvPr/>
            </p14:nvContentPartPr>
            <p14:xfrm>
              <a:off x="2375428" y="3784945"/>
              <a:ext cx="1894320" cy="104760"/>
            </p14:xfrm>
          </p:contentPart>
        </mc:Choice>
        <mc:Fallback xmlns="">
          <p:pic>
            <p:nvPicPr>
              <p:cNvPr id="2" name="Ink 1">
                <a:extLst>
                  <a:ext uri="{FF2B5EF4-FFF2-40B4-BE49-F238E27FC236}">
                    <a16:creationId xmlns:a16="http://schemas.microsoft.com/office/drawing/2014/main" id="{6AE620A8-1240-F89A-3C42-E8444A9D0768}"/>
                  </a:ext>
                </a:extLst>
              </p:cNvPr>
              <p:cNvPicPr/>
              <p:nvPr/>
            </p:nvPicPr>
            <p:blipFill>
              <a:blip r:embed="rId7"/>
              <a:stretch>
                <a:fillRect/>
              </a:stretch>
            </p:blipFill>
            <p:spPr>
              <a:xfrm>
                <a:off x="2366428" y="3775945"/>
                <a:ext cx="1911960" cy="1224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7" name="Ink 6">
                <a:extLst>
                  <a:ext uri="{FF2B5EF4-FFF2-40B4-BE49-F238E27FC236}">
                    <a16:creationId xmlns:a16="http://schemas.microsoft.com/office/drawing/2014/main" id="{A9724503-7975-49DC-FDC5-7F73F3084EA7}"/>
                  </a:ext>
                </a:extLst>
              </p14:cNvPr>
              <p14:cNvContentPartPr/>
              <p14:nvPr/>
            </p14:nvContentPartPr>
            <p14:xfrm>
              <a:off x="3473502" y="4220688"/>
              <a:ext cx="1092960" cy="189720"/>
            </p14:xfrm>
          </p:contentPart>
        </mc:Choice>
        <mc:Fallback xmlns="">
          <p:pic>
            <p:nvPicPr>
              <p:cNvPr id="7" name="Ink 6">
                <a:extLst>
                  <a:ext uri="{FF2B5EF4-FFF2-40B4-BE49-F238E27FC236}">
                    <a16:creationId xmlns:a16="http://schemas.microsoft.com/office/drawing/2014/main" id="{A9724503-7975-49DC-FDC5-7F73F3084EA7}"/>
                  </a:ext>
                </a:extLst>
              </p:cNvPr>
              <p:cNvPicPr/>
              <p:nvPr/>
            </p:nvPicPr>
            <p:blipFill>
              <a:blip r:embed="rId9"/>
              <a:stretch>
                <a:fillRect/>
              </a:stretch>
            </p:blipFill>
            <p:spPr>
              <a:xfrm>
                <a:off x="3464505" y="4211688"/>
                <a:ext cx="1110594" cy="207360"/>
              </a:xfrm>
              <a:prstGeom prst="rect">
                <a:avLst/>
              </a:prstGeom>
            </p:spPr>
          </p:pic>
        </mc:Fallback>
      </mc:AlternateContent>
      <p:sp>
        <p:nvSpPr>
          <p:cNvPr id="14" name="TextBox 13">
            <a:extLst>
              <a:ext uri="{FF2B5EF4-FFF2-40B4-BE49-F238E27FC236}">
                <a16:creationId xmlns:a16="http://schemas.microsoft.com/office/drawing/2014/main" id="{55F43B11-3B82-8E72-CC40-B9B6C1C0A5A0}"/>
              </a:ext>
            </a:extLst>
          </p:cNvPr>
          <p:cNvSpPr txBox="1"/>
          <p:nvPr/>
        </p:nvSpPr>
        <p:spPr>
          <a:xfrm>
            <a:off x="4371145" y="3680692"/>
            <a:ext cx="1030475" cy="307777"/>
          </a:xfrm>
          <a:prstGeom prst="rect">
            <a:avLst/>
          </a:prstGeom>
          <a:noFill/>
        </p:spPr>
        <p:txBody>
          <a:bodyPr wrap="none" rtlCol="0">
            <a:spAutoFit/>
          </a:bodyPr>
          <a:lstStyle/>
          <a:p>
            <a:r>
              <a:rPr lang="en-US" sz="1400"/>
              <a:t>num_layers</a:t>
            </a:r>
          </a:p>
        </p:txBody>
      </p:sp>
      <p:sp>
        <p:nvSpPr>
          <p:cNvPr id="15" name="TextBox 14">
            <a:extLst>
              <a:ext uri="{FF2B5EF4-FFF2-40B4-BE49-F238E27FC236}">
                <a16:creationId xmlns:a16="http://schemas.microsoft.com/office/drawing/2014/main" id="{890053E2-3833-F74A-377C-A4504B1D3FEE}"/>
              </a:ext>
            </a:extLst>
          </p:cNvPr>
          <p:cNvSpPr txBox="1"/>
          <p:nvPr/>
        </p:nvSpPr>
        <p:spPr>
          <a:xfrm>
            <a:off x="4601467" y="4240179"/>
            <a:ext cx="1052660" cy="307777"/>
          </a:xfrm>
          <a:prstGeom prst="rect">
            <a:avLst/>
          </a:prstGeom>
          <a:noFill/>
        </p:spPr>
        <p:txBody>
          <a:bodyPr wrap="none" rtlCol="0">
            <a:spAutoFit/>
          </a:bodyPr>
          <a:lstStyle/>
          <a:p>
            <a:r>
              <a:rPr lang="en-US" sz="1400"/>
              <a:t>hidden_size</a:t>
            </a:r>
          </a:p>
        </p:txBody>
      </p:sp>
      <p:sp>
        <p:nvSpPr>
          <p:cNvPr id="16" name="TextBox 15">
            <a:extLst>
              <a:ext uri="{FF2B5EF4-FFF2-40B4-BE49-F238E27FC236}">
                <a16:creationId xmlns:a16="http://schemas.microsoft.com/office/drawing/2014/main" id="{5EB93781-CC6B-535C-67E7-FEA82EF44D9E}"/>
              </a:ext>
            </a:extLst>
          </p:cNvPr>
          <p:cNvSpPr txBox="1"/>
          <p:nvPr/>
        </p:nvSpPr>
        <p:spPr>
          <a:xfrm>
            <a:off x="3935353" y="4486249"/>
            <a:ext cx="951030" cy="307777"/>
          </a:xfrm>
          <a:prstGeom prst="rect">
            <a:avLst/>
          </a:prstGeom>
          <a:noFill/>
        </p:spPr>
        <p:txBody>
          <a:bodyPr wrap="none" rtlCol="0">
            <a:spAutoFit/>
          </a:bodyPr>
          <a:lstStyle/>
          <a:p>
            <a:r>
              <a:rPr lang="en-US" sz="1400"/>
              <a:t>batch_size</a:t>
            </a:r>
          </a:p>
        </p:txBody>
      </p:sp>
      <mc:AlternateContent xmlns:mc="http://schemas.openxmlformats.org/markup-compatibility/2006" xmlns:p14="http://schemas.microsoft.com/office/powerpoint/2010/main">
        <mc:Choice Requires="p14">
          <p:contentPart p14:bwMode="auto" r:id="rId10">
            <p14:nvContentPartPr>
              <p14:cNvPr id="17" name="Ink 16">
                <a:extLst>
                  <a:ext uri="{FF2B5EF4-FFF2-40B4-BE49-F238E27FC236}">
                    <a16:creationId xmlns:a16="http://schemas.microsoft.com/office/drawing/2014/main" id="{42F41551-E22D-AF1A-2DAD-1AE85C4F44D9}"/>
                  </a:ext>
                </a:extLst>
              </p14:cNvPr>
              <p14:cNvContentPartPr/>
              <p14:nvPr/>
            </p14:nvContentPartPr>
            <p14:xfrm>
              <a:off x="2818588" y="4191385"/>
              <a:ext cx="1045800" cy="462960"/>
            </p14:xfrm>
          </p:contentPart>
        </mc:Choice>
        <mc:Fallback xmlns="">
          <p:pic>
            <p:nvPicPr>
              <p:cNvPr id="17" name="Ink 16">
                <a:extLst>
                  <a:ext uri="{FF2B5EF4-FFF2-40B4-BE49-F238E27FC236}">
                    <a16:creationId xmlns:a16="http://schemas.microsoft.com/office/drawing/2014/main" id="{42F41551-E22D-AF1A-2DAD-1AE85C4F44D9}"/>
                  </a:ext>
                </a:extLst>
              </p:cNvPr>
              <p:cNvPicPr/>
              <p:nvPr/>
            </p:nvPicPr>
            <p:blipFill>
              <a:blip r:embed="rId11"/>
              <a:stretch>
                <a:fillRect/>
              </a:stretch>
            </p:blipFill>
            <p:spPr>
              <a:xfrm>
                <a:off x="2809588" y="4182385"/>
                <a:ext cx="1063440" cy="480600"/>
              </a:xfrm>
              <a:prstGeom prst="rect">
                <a:avLst/>
              </a:prstGeom>
            </p:spPr>
          </p:pic>
        </mc:Fallback>
      </mc:AlternateContent>
      <p:grpSp>
        <p:nvGrpSpPr>
          <p:cNvPr id="22" name="Group 21">
            <a:extLst>
              <a:ext uri="{FF2B5EF4-FFF2-40B4-BE49-F238E27FC236}">
                <a16:creationId xmlns:a16="http://schemas.microsoft.com/office/drawing/2014/main" id="{A74F7627-D710-5271-BC03-A20AB9AB2F2A}"/>
              </a:ext>
            </a:extLst>
          </p:cNvPr>
          <p:cNvGrpSpPr/>
          <p:nvPr/>
        </p:nvGrpSpPr>
        <p:grpSpPr>
          <a:xfrm>
            <a:off x="2026228" y="4662625"/>
            <a:ext cx="877320" cy="668880"/>
            <a:chOff x="2026228" y="4581345"/>
            <a:chExt cx="877320" cy="668880"/>
          </a:xfrm>
        </p:grpSpPr>
        <mc:AlternateContent xmlns:mc="http://schemas.openxmlformats.org/markup-compatibility/2006" xmlns:p14="http://schemas.microsoft.com/office/powerpoint/2010/main">
          <mc:Choice Requires="p14">
            <p:contentPart p14:bwMode="auto" r:id="rId12">
              <p14:nvContentPartPr>
                <p14:cNvPr id="18" name="Ink 17">
                  <a:extLst>
                    <a:ext uri="{FF2B5EF4-FFF2-40B4-BE49-F238E27FC236}">
                      <a16:creationId xmlns:a16="http://schemas.microsoft.com/office/drawing/2014/main" id="{227CB73D-D1E1-6F8F-6D7C-6E418EB50297}"/>
                    </a:ext>
                  </a:extLst>
                </p14:cNvPr>
                <p14:cNvContentPartPr/>
                <p14:nvPr/>
              </p14:nvContentPartPr>
              <p14:xfrm>
                <a:off x="2026228" y="4609425"/>
                <a:ext cx="453960" cy="640800"/>
              </p14:xfrm>
            </p:contentPart>
          </mc:Choice>
          <mc:Fallback xmlns="">
            <p:pic>
              <p:nvPicPr>
                <p:cNvPr id="18" name="Ink 17">
                  <a:extLst>
                    <a:ext uri="{FF2B5EF4-FFF2-40B4-BE49-F238E27FC236}">
                      <a16:creationId xmlns:a16="http://schemas.microsoft.com/office/drawing/2014/main" id="{227CB73D-D1E1-6F8F-6D7C-6E418EB50297}"/>
                    </a:ext>
                  </a:extLst>
                </p:cNvPr>
                <p:cNvPicPr/>
                <p:nvPr/>
              </p:nvPicPr>
              <p:blipFill>
                <a:blip r:embed="rId14"/>
                <a:stretch>
                  <a:fillRect/>
                </a:stretch>
              </p:blipFill>
              <p:spPr>
                <a:xfrm>
                  <a:off x="2017228" y="4600425"/>
                  <a:ext cx="471600" cy="65844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9" name="Ink 18">
                  <a:extLst>
                    <a:ext uri="{FF2B5EF4-FFF2-40B4-BE49-F238E27FC236}">
                      <a16:creationId xmlns:a16="http://schemas.microsoft.com/office/drawing/2014/main" id="{B85A4104-E7E4-EEC9-5E91-18E15774E5E5}"/>
                    </a:ext>
                  </a:extLst>
                </p14:cNvPr>
                <p14:cNvContentPartPr/>
                <p14:nvPr/>
              </p14:nvContentPartPr>
              <p14:xfrm>
                <a:off x="2270668" y="4665945"/>
                <a:ext cx="417960" cy="356040"/>
              </p14:xfrm>
            </p:contentPart>
          </mc:Choice>
          <mc:Fallback xmlns="">
            <p:pic>
              <p:nvPicPr>
                <p:cNvPr id="19" name="Ink 18">
                  <a:extLst>
                    <a:ext uri="{FF2B5EF4-FFF2-40B4-BE49-F238E27FC236}">
                      <a16:creationId xmlns:a16="http://schemas.microsoft.com/office/drawing/2014/main" id="{B85A4104-E7E4-EEC9-5E91-18E15774E5E5}"/>
                    </a:ext>
                  </a:extLst>
                </p:cNvPr>
                <p:cNvPicPr/>
                <p:nvPr/>
              </p:nvPicPr>
              <p:blipFill>
                <a:blip r:embed="rId16"/>
                <a:stretch>
                  <a:fillRect/>
                </a:stretch>
              </p:blipFill>
              <p:spPr>
                <a:xfrm>
                  <a:off x="2262028" y="4656945"/>
                  <a:ext cx="435600" cy="37368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1" name="Ink 20">
                  <a:extLst>
                    <a:ext uri="{FF2B5EF4-FFF2-40B4-BE49-F238E27FC236}">
                      <a16:creationId xmlns:a16="http://schemas.microsoft.com/office/drawing/2014/main" id="{9E4F1F05-C782-14AD-5AB1-1E7B4E1E0B37}"/>
                    </a:ext>
                  </a:extLst>
                </p14:cNvPr>
                <p14:cNvContentPartPr/>
                <p14:nvPr/>
              </p14:nvContentPartPr>
              <p14:xfrm>
                <a:off x="2460388" y="4581345"/>
                <a:ext cx="443160" cy="291960"/>
              </p14:xfrm>
            </p:contentPart>
          </mc:Choice>
          <mc:Fallback xmlns="">
            <p:pic>
              <p:nvPicPr>
                <p:cNvPr id="21" name="Ink 20">
                  <a:extLst>
                    <a:ext uri="{FF2B5EF4-FFF2-40B4-BE49-F238E27FC236}">
                      <a16:creationId xmlns:a16="http://schemas.microsoft.com/office/drawing/2014/main" id="{9E4F1F05-C782-14AD-5AB1-1E7B4E1E0B37}"/>
                    </a:ext>
                  </a:extLst>
                </p:cNvPr>
                <p:cNvPicPr/>
                <p:nvPr/>
              </p:nvPicPr>
              <p:blipFill>
                <a:blip r:embed="rId18"/>
                <a:stretch>
                  <a:fillRect/>
                </a:stretch>
              </p:blipFill>
              <p:spPr>
                <a:xfrm>
                  <a:off x="2451748" y="4572345"/>
                  <a:ext cx="460800" cy="309600"/>
                </a:xfrm>
                <a:prstGeom prst="rect">
                  <a:avLst/>
                </a:prstGeom>
              </p:spPr>
            </p:pic>
          </mc:Fallback>
        </mc:AlternateContent>
      </p:grpSp>
      <p:sp>
        <p:nvSpPr>
          <p:cNvPr id="23" name="TextBox 22">
            <a:extLst>
              <a:ext uri="{FF2B5EF4-FFF2-40B4-BE49-F238E27FC236}">
                <a16:creationId xmlns:a16="http://schemas.microsoft.com/office/drawing/2014/main" id="{B83197B9-8234-77F7-AE98-8E7B8E1B265A}"/>
              </a:ext>
            </a:extLst>
          </p:cNvPr>
          <p:cNvSpPr txBox="1"/>
          <p:nvPr/>
        </p:nvSpPr>
        <p:spPr>
          <a:xfrm>
            <a:off x="2460388" y="5242977"/>
            <a:ext cx="1389483" cy="307777"/>
          </a:xfrm>
          <a:prstGeom prst="rect">
            <a:avLst/>
          </a:prstGeom>
          <a:noFill/>
        </p:spPr>
        <p:txBody>
          <a:bodyPr wrap="none" rtlCol="0">
            <a:spAutoFit/>
          </a:bodyPr>
          <a:lstStyle/>
          <a:p>
            <a:r>
              <a:rPr lang="en-US" sz="1400"/>
              <a:t>using all batches</a:t>
            </a:r>
          </a:p>
        </p:txBody>
      </p:sp>
      <p:sp>
        <p:nvSpPr>
          <p:cNvPr id="24" name="TextBox 23">
            <a:extLst>
              <a:ext uri="{FF2B5EF4-FFF2-40B4-BE49-F238E27FC236}">
                <a16:creationId xmlns:a16="http://schemas.microsoft.com/office/drawing/2014/main" id="{5FAE6FBA-E2EE-BAF8-B1C5-1D28592C720B}"/>
              </a:ext>
            </a:extLst>
          </p:cNvPr>
          <p:cNvSpPr txBox="1"/>
          <p:nvPr/>
        </p:nvSpPr>
        <p:spPr>
          <a:xfrm>
            <a:off x="2985663" y="4758222"/>
            <a:ext cx="2349908" cy="307777"/>
          </a:xfrm>
          <a:prstGeom prst="rect">
            <a:avLst/>
          </a:prstGeom>
          <a:noFill/>
        </p:spPr>
        <p:txBody>
          <a:bodyPr wrap="square" rtlCol="0">
            <a:spAutoFit/>
          </a:bodyPr>
          <a:lstStyle/>
          <a:p>
            <a:r>
              <a:rPr lang="en-US" sz="1400"/>
              <a:t>using all hidden size nodes</a:t>
            </a:r>
          </a:p>
        </p:txBody>
      </p:sp>
      <p:sp>
        <p:nvSpPr>
          <p:cNvPr id="25" name="TextBox 24">
            <a:extLst>
              <a:ext uri="{FF2B5EF4-FFF2-40B4-BE49-F238E27FC236}">
                <a16:creationId xmlns:a16="http://schemas.microsoft.com/office/drawing/2014/main" id="{80281C76-82F4-E99C-4E03-F5AC18CD7FA4}"/>
              </a:ext>
            </a:extLst>
          </p:cNvPr>
          <p:cNvSpPr txBox="1"/>
          <p:nvPr/>
        </p:nvSpPr>
        <p:spPr>
          <a:xfrm>
            <a:off x="2731604" y="5006454"/>
            <a:ext cx="1981248" cy="307777"/>
          </a:xfrm>
          <a:prstGeom prst="rect">
            <a:avLst/>
          </a:prstGeom>
          <a:noFill/>
        </p:spPr>
        <p:txBody>
          <a:bodyPr wrap="none" rtlCol="0">
            <a:spAutoFit/>
          </a:bodyPr>
          <a:lstStyle/>
          <a:p>
            <a:r>
              <a:rPr lang="en-US" sz="1400"/>
              <a:t>last of sequence outputs</a:t>
            </a:r>
          </a:p>
        </p:txBody>
      </p:sp>
      <p:sp>
        <p:nvSpPr>
          <p:cNvPr id="20" name="TextBox 19">
            <a:extLst>
              <a:ext uri="{FF2B5EF4-FFF2-40B4-BE49-F238E27FC236}">
                <a16:creationId xmlns:a16="http://schemas.microsoft.com/office/drawing/2014/main" id="{4BC7700F-8580-9466-C05D-A5286BFD602E}"/>
              </a:ext>
            </a:extLst>
          </p:cNvPr>
          <p:cNvSpPr txBox="1"/>
          <p:nvPr/>
        </p:nvSpPr>
        <p:spPr>
          <a:xfrm>
            <a:off x="8154562" y="6155298"/>
            <a:ext cx="3682535" cy="584775"/>
          </a:xfrm>
          <a:prstGeom prst="rect">
            <a:avLst/>
          </a:prstGeom>
          <a:solidFill>
            <a:srgbClr val="DEFFCD"/>
          </a:solidFill>
        </p:spPr>
        <p:txBody>
          <a:bodyPr wrap="square" rtlCol="0">
            <a:spAutoFit/>
          </a:bodyPr>
          <a:lstStyle/>
          <a:p>
            <a:r>
              <a:rPr lang="en-US" sz="1600"/>
              <a:t>f.lin.bias	returns the bias of linear layer</a:t>
            </a:r>
          </a:p>
          <a:p>
            <a:r>
              <a:rPr lang="en-US" sz="1600"/>
              <a:t>f.rnn.bias	returns True or False</a:t>
            </a:r>
          </a:p>
        </p:txBody>
      </p:sp>
      <mc:AlternateContent xmlns:mc="http://schemas.openxmlformats.org/markup-compatibility/2006" xmlns:p14="http://schemas.microsoft.com/office/powerpoint/2010/main">
        <mc:Choice Requires="p14">
          <p:contentPart p14:bwMode="auto" r:id="rId19">
            <p14:nvContentPartPr>
              <p14:cNvPr id="26" name="Ink 25">
                <a:extLst>
                  <a:ext uri="{FF2B5EF4-FFF2-40B4-BE49-F238E27FC236}">
                    <a16:creationId xmlns:a16="http://schemas.microsoft.com/office/drawing/2014/main" id="{0DF2D799-4EA9-F9FE-B529-7DE92CF41A4B}"/>
                  </a:ext>
                </a:extLst>
              </p14:cNvPr>
              <p14:cNvContentPartPr/>
              <p14:nvPr/>
            </p14:nvContentPartPr>
            <p14:xfrm>
              <a:off x="8228120" y="2814400"/>
              <a:ext cx="141840" cy="812880"/>
            </p14:xfrm>
          </p:contentPart>
        </mc:Choice>
        <mc:Fallback xmlns="">
          <p:pic>
            <p:nvPicPr>
              <p:cNvPr id="26" name="Ink 25">
                <a:extLst>
                  <a:ext uri="{FF2B5EF4-FFF2-40B4-BE49-F238E27FC236}">
                    <a16:creationId xmlns:a16="http://schemas.microsoft.com/office/drawing/2014/main" id="{0DF2D799-4EA9-F9FE-B529-7DE92CF41A4B}"/>
                  </a:ext>
                </a:extLst>
              </p:cNvPr>
              <p:cNvPicPr/>
              <p:nvPr/>
            </p:nvPicPr>
            <p:blipFill>
              <a:blip r:embed="rId20"/>
              <a:stretch>
                <a:fillRect/>
              </a:stretch>
            </p:blipFill>
            <p:spPr>
              <a:xfrm>
                <a:off x="8219120" y="2805400"/>
                <a:ext cx="159480" cy="830520"/>
              </a:xfrm>
              <a:prstGeom prst="rect">
                <a:avLst/>
              </a:prstGeom>
            </p:spPr>
          </p:pic>
        </mc:Fallback>
      </mc:AlternateContent>
      <p:sp>
        <p:nvSpPr>
          <p:cNvPr id="27" name="TextBox 26">
            <a:extLst>
              <a:ext uri="{FF2B5EF4-FFF2-40B4-BE49-F238E27FC236}">
                <a16:creationId xmlns:a16="http://schemas.microsoft.com/office/drawing/2014/main" id="{3267F0B2-4A73-B7F4-EF1C-D2D5CEBB35FD}"/>
              </a:ext>
            </a:extLst>
          </p:cNvPr>
          <p:cNvSpPr txBox="1"/>
          <p:nvPr/>
        </p:nvSpPr>
        <p:spPr>
          <a:xfrm>
            <a:off x="8585296" y="2814400"/>
            <a:ext cx="2143760" cy="738664"/>
          </a:xfrm>
          <a:prstGeom prst="rect">
            <a:avLst/>
          </a:prstGeom>
          <a:noFill/>
        </p:spPr>
        <p:txBody>
          <a:bodyPr wrap="square" rtlCol="0">
            <a:spAutoFit/>
          </a:bodyPr>
          <a:lstStyle/>
          <a:p>
            <a:r>
              <a:rPr lang="en-US" sz="1400"/>
              <a:t>Included an initialization of the 0</a:t>
            </a:r>
            <a:r>
              <a:rPr lang="en-US" sz="1400" baseline="30000"/>
              <a:t>th</a:t>
            </a:r>
            <a:r>
              <a:rPr lang="en-US" sz="1400"/>
              <a:t> layer weights, and the linear layer’s bias.</a:t>
            </a:r>
          </a:p>
        </p:txBody>
      </p:sp>
    </p:spTree>
    <p:extLst>
      <p:ext uri="{BB962C8B-B14F-4D97-AF65-F5344CB8AC3E}">
        <p14:creationId xmlns:p14="http://schemas.microsoft.com/office/powerpoint/2010/main" val="18360283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93EE3-94A4-FC8E-0F11-4138014B3560}"/>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2D3ECC6E-A1A9-0DD9-8513-99746CD8FEF8}"/>
              </a:ext>
            </a:extLst>
          </p:cNvPr>
          <p:cNvPicPr>
            <a:picLocks noChangeAspect="1"/>
          </p:cNvPicPr>
          <p:nvPr/>
        </p:nvPicPr>
        <p:blipFill>
          <a:blip r:embed="rId3"/>
          <a:stretch>
            <a:fillRect/>
          </a:stretch>
        </p:blipFill>
        <p:spPr>
          <a:xfrm>
            <a:off x="606669" y="1334332"/>
            <a:ext cx="4665215" cy="5001605"/>
          </a:xfrm>
          <a:prstGeom prst="rect">
            <a:avLst/>
          </a:prstGeom>
        </p:spPr>
      </p:pic>
      <p:sp>
        <p:nvSpPr>
          <p:cNvPr id="4" name="TextBox 3">
            <a:extLst>
              <a:ext uri="{FF2B5EF4-FFF2-40B4-BE49-F238E27FC236}">
                <a16:creationId xmlns:a16="http://schemas.microsoft.com/office/drawing/2014/main" id="{2D08EA7C-E21D-AF8E-94C5-63AF401B4C95}"/>
              </a:ext>
            </a:extLst>
          </p:cNvPr>
          <p:cNvSpPr txBox="1"/>
          <p:nvPr/>
        </p:nvSpPr>
        <p:spPr>
          <a:xfrm>
            <a:off x="526040" y="821249"/>
            <a:ext cx="4035074" cy="338554"/>
          </a:xfrm>
          <a:prstGeom prst="rect">
            <a:avLst/>
          </a:prstGeom>
          <a:noFill/>
        </p:spPr>
        <p:txBody>
          <a:bodyPr wrap="square" rtlCol="0">
            <a:spAutoFit/>
          </a:bodyPr>
          <a:lstStyle/>
          <a:p>
            <a:r>
              <a:rPr lang="en-US" sz="1600"/>
              <a:t>Here’s what the last guy would look like:</a:t>
            </a:r>
          </a:p>
        </p:txBody>
      </p:sp>
      <p:sp>
        <p:nvSpPr>
          <p:cNvPr id="6" name="Rectangle 5">
            <a:extLst>
              <a:ext uri="{FF2B5EF4-FFF2-40B4-BE49-F238E27FC236}">
                <a16:creationId xmlns:a16="http://schemas.microsoft.com/office/drawing/2014/main" id="{91E94783-1C89-9090-D8D8-550B78A5ED76}"/>
              </a:ext>
            </a:extLst>
          </p:cNvPr>
          <p:cNvSpPr/>
          <p:nvPr/>
        </p:nvSpPr>
        <p:spPr>
          <a:xfrm>
            <a:off x="3780613" y="149178"/>
            <a:ext cx="3886128" cy="461665"/>
          </a:xfrm>
          <a:prstGeom prst="rect">
            <a:avLst/>
          </a:prstGeom>
        </p:spPr>
        <p:txBody>
          <a:bodyPr wrap="none">
            <a:spAutoFit/>
          </a:bodyPr>
          <a:lstStyle/>
          <a:p>
            <a:r>
              <a:rPr lang="en-US" sz="2400" b="1" u="sng">
                <a:solidFill>
                  <a:srgbClr val="0066FF"/>
                </a:solidFill>
              </a:rPr>
              <a:t>Pytorch: RNN + ‘Dense’ Layer</a:t>
            </a:r>
          </a:p>
        </p:txBody>
      </p:sp>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159603CC-E4D7-6CCE-AB47-DD9C4209C219}"/>
                  </a:ext>
                </a:extLst>
              </p14:cNvPr>
              <p14:cNvContentPartPr/>
              <p14:nvPr/>
            </p14:nvContentPartPr>
            <p14:xfrm>
              <a:off x="828572" y="5499843"/>
              <a:ext cx="2952041" cy="942366"/>
            </p14:xfrm>
          </p:contentPart>
        </mc:Choice>
        <mc:Fallback xmlns="">
          <p:pic>
            <p:nvPicPr>
              <p:cNvPr id="3" name="Ink 2">
                <a:extLst>
                  <a:ext uri="{FF2B5EF4-FFF2-40B4-BE49-F238E27FC236}">
                    <a16:creationId xmlns:a16="http://schemas.microsoft.com/office/drawing/2014/main" id="{159603CC-E4D7-6CCE-AB47-DD9C4209C219}"/>
                  </a:ext>
                </a:extLst>
              </p:cNvPr>
              <p:cNvPicPr/>
              <p:nvPr/>
            </p:nvPicPr>
            <p:blipFill>
              <a:blip r:embed="rId5"/>
              <a:stretch>
                <a:fillRect/>
              </a:stretch>
            </p:blipFill>
            <p:spPr>
              <a:xfrm>
                <a:off x="819573" y="5490841"/>
                <a:ext cx="2969679" cy="960011"/>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 name="Ink 4">
                <a:extLst>
                  <a:ext uri="{FF2B5EF4-FFF2-40B4-BE49-F238E27FC236}">
                    <a16:creationId xmlns:a16="http://schemas.microsoft.com/office/drawing/2014/main" id="{059E273B-7FDF-9FCC-E341-9B78DF31E9B0}"/>
                  </a:ext>
                </a:extLst>
              </p14:cNvPr>
              <p14:cNvContentPartPr/>
              <p14:nvPr/>
            </p14:nvContentPartPr>
            <p14:xfrm>
              <a:off x="3362177" y="1688000"/>
              <a:ext cx="405881" cy="3727417"/>
            </p14:xfrm>
          </p:contentPart>
        </mc:Choice>
        <mc:Fallback xmlns="">
          <p:pic>
            <p:nvPicPr>
              <p:cNvPr id="5" name="Ink 4">
                <a:extLst>
                  <a:ext uri="{FF2B5EF4-FFF2-40B4-BE49-F238E27FC236}">
                    <a16:creationId xmlns:a16="http://schemas.microsoft.com/office/drawing/2014/main" id="{059E273B-7FDF-9FCC-E341-9B78DF31E9B0}"/>
                  </a:ext>
                </a:extLst>
              </p:cNvPr>
              <p:cNvPicPr/>
              <p:nvPr/>
            </p:nvPicPr>
            <p:blipFill>
              <a:blip r:embed="rId7"/>
              <a:stretch>
                <a:fillRect/>
              </a:stretch>
            </p:blipFill>
            <p:spPr>
              <a:xfrm>
                <a:off x="3353181" y="1679000"/>
                <a:ext cx="423512" cy="3745057"/>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68215906-757A-C495-DD1F-3FFC06299D5C}"/>
                  </a:ext>
                </a:extLst>
              </p14:cNvPr>
              <p14:cNvContentPartPr/>
              <p14:nvPr/>
            </p14:nvContentPartPr>
            <p14:xfrm>
              <a:off x="3477338" y="6169532"/>
              <a:ext cx="786240" cy="184680"/>
            </p14:xfrm>
          </p:contentPart>
        </mc:Choice>
        <mc:Fallback xmlns="">
          <p:pic>
            <p:nvPicPr>
              <p:cNvPr id="8" name="Ink 7">
                <a:extLst>
                  <a:ext uri="{FF2B5EF4-FFF2-40B4-BE49-F238E27FC236}">
                    <a16:creationId xmlns:a16="http://schemas.microsoft.com/office/drawing/2014/main" id="{68215906-757A-C495-DD1F-3FFC06299D5C}"/>
                  </a:ext>
                </a:extLst>
              </p:cNvPr>
              <p:cNvPicPr/>
              <p:nvPr/>
            </p:nvPicPr>
            <p:blipFill>
              <a:blip r:embed="rId9"/>
              <a:stretch>
                <a:fillRect/>
              </a:stretch>
            </p:blipFill>
            <p:spPr>
              <a:xfrm>
                <a:off x="3468338" y="6160532"/>
                <a:ext cx="803880" cy="2023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9" name="Ink 8">
                <a:extLst>
                  <a:ext uri="{FF2B5EF4-FFF2-40B4-BE49-F238E27FC236}">
                    <a16:creationId xmlns:a16="http://schemas.microsoft.com/office/drawing/2014/main" id="{8E99620E-9DE5-668D-608D-10BB602FA56C}"/>
                  </a:ext>
                </a:extLst>
              </p14:cNvPr>
              <p14:cNvContentPartPr/>
              <p14:nvPr/>
            </p14:nvContentPartPr>
            <p14:xfrm>
              <a:off x="3597034" y="2705050"/>
              <a:ext cx="964080" cy="370800"/>
            </p14:xfrm>
          </p:contentPart>
        </mc:Choice>
        <mc:Fallback xmlns="">
          <p:pic>
            <p:nvPicPr>
              <p:cNvPr id="9" name="Ink 8">
                <a:extLst>
                  <a:ext uri="{FF2B5EF4-FFF2-40B4-BE49-F238E27FC236}">
                    <a16:creationId xmlns:a16="http://schemas.microsoft.com/office/drawing/2014/main" id="{8E99620E-9DE5-668D-608D-10BB602FA56C}"/>
                  </a:ext>
                </a:extLst>
              </p:cNvPr>
              <p:cNvPicPr/>
              <p:nvPr/>
            </p:nvPicPr>
            <p:blipFill>
              <a:blip r:embed="rId11"/>
              <a:stretch>
                <a:fillRect/>
              </a:stretch>
            </p:blipFill>
            <p:spPr>
              <a:xfrm>
                <a:off x="3588034" y="2696050"/>
                <a:ext cx="981720" cy="388440"/>
              </a:xfrm>
              <a:prstGeom prst="rect">
                <a:avLst/>
              </a:prstGeom>
            </p:spPr>
          </p:pic>
        </mc:Fallback>
      </mc:AlternateContent>
      <p:sp>
        <p:nvSpPr>
          <p:cNvPr id="10" name="TextBox 9">
            <a:extLst>
              <a:ext uri="{FF2B5EF4-FFF2-40B4-BE49-F238E27FC236}">
                <a16:creationId xmlns:a16="http://schemas.microsoft.com/office/drawing/2014/main" id="{0B30D94A-3D9C-90CD-AC59-A49C48C6DABE}"/>
              </a:ext>
            </a:extLst>
          </p:cNvPr>
          <p:cNvSpPr txBox="1"/>
          <p:nvPr/>
        </p:nvSpPr>
        <p:spPr>
          <a:xfrm>
            <a:off x="5514511" y="2537297"/>
            <a:ext cx="6389470" cy="2062103"/>
          </a:xfrm>
          <a:prstGeom prst="rect">
            <a:avLst/>
          </a:prstGeom>
          <a:noFill/>
        </p:spPr>
        <p:txBody>
          <a:bodyPr wrap="square" rtlCol="0">
            <a:spAutoFit/>
          </a:bodyPr>
          <a:lstStyle/>
          <a:p>
            <a:r>
              <a:rPr lang="en-US" sz="1600"/>
              <a:t>Referring to the lines in the previous page.</a:t>
            </a:r>
          </a:p>
          <a:p>
            <a:endParaRPr lang="en-US" sz="1600"/>
          </a:p>
          <a:p>
            <a:r>
              <a:rPr lang="en-US" sz="1600"/>
              <a:t>y0, _ = self.rnn(x, h0) </a:t>
            </a:r>
          </a:p>
          <a:p>
            <a:r>
              <a:rPr lang="en-US" sz="1600"/>
              <a:t>y = self.lin(y0[:, -1, :])</a:t>
            </a:r>
          </a:p>
          <a:p>
            <a:endParaRPr lang="en-US" sz="1600"/>
          </a:p>
          <a:p>
            <a:r>
              <a:rPr lang="en-US" sz="1600"/>
              <a:t>In the top line, we extract the y0 output and ignore the y1 output.  In the bottom line, extract just the last of the three y0 outputs with the -1 index, and feed it into the linear activation function with the self.lin( ) guy:</a:t>
            </a:r>
          </a:p>
        </p:txBody>
      </p:sp>
      <p:sp>
        <p:nvSpPr>
          <p:cNvPr id="11" name="TextBox 10">
            <a:extLst>
              <a:ext uri="{FF2B5EF4-FFF2-40B4-BE49-F238E27FC236}">
                <a16:creationId xmlns:a16="http://schemas.microsoft.com/office/drawing/2014/main" id="{5A6CB372-8B78-ECC3-4026-688F7C82B1FE}"/>
              </a:ext>
            </a:extLst>
          </p:cNvPr>
          <p:cNvSpPr txBox="1"/>
          <p:nvPr/>
        </p:nvSpPr>
        <p:spPr>
          <a:xfrm>
            <a:off x="4561114" y="2620624"/>
            <a:ext cx="405880" cy="369332"/>
          </a:xfrm>
          <a:prstGeom prst="rect">
            <a:avLst/>
          </a:prstGeom>
          <a:noFill/>
        </p:spPr>
        <p:txBody>
          <a:bodyPr wrap="none" rtlCol="0">
            <a:spAutoFit/>
          </a:bodyPr>
          <a:lstStyle/>
          <a:p>
            <a:r>
              <a:rPr lang="en-US"/>
              <a:t>y0</a:t>
            </a:r>
          </a:p>
        </p:txBody>
      </p:sp>
      <p:sp>
        <p:nvSpPr>
          <p:cNvPr id="12" name="TextBox 11">
            <a:extLst>
              <a:ext uri="{FF2B5EF4-FFF2-40B4-BE49-F238E27FC236}">
                <a16:creationId xmlns:a16="http://schemas.microsoft.com/office/drawing/2014/main" id="{03FAFBAC-13CA-68AF-7B71-3D40EC5615CC}"/>
              </a:ext>
            </a:extLst>
          </p:cNvPr>
          <p:cNvSpPr txBox="1"/>
          <p:nvPr/>
        </p:nvSpPr>
        <p:spPr>
          <a:xfrm>
            <a:off x="4302470" y="5894511"/>
            <a:ext cx="405880" cy="369332"/>
          </a:xfrm>
          <a:prstGeom prst="rect">
            <a:avLst/>
          </a:prstGeom>
          <a:noFill/>
        </p:spPr>
        <p:txBody>
          <a:bodyPr wrap="none" rtlCol="0">
            <a:spAutoFit/>
          </a:bodyPr>
          <a:lstStyle/>
          <a:p>
            <a:r>
              <a:rPr lang="en-US"/>
              <a:t>y1</a:t>
            </a:r>
          </a:p>
        </p:txBody>
      </p:sp>
      <mc:AlternateContent xmlns:mc="http://schemas.openxmlformats.org/markup-compatibility/2006" xmlns:p14="http://schemas.microsoft.com/office/powerpoint/2010/main">
        <mc:Choice Requires="p14">
          <p:contentPart p14:bwMode="auto" r:id="rId12">
            <p14:nvContentPartPr>
              <p14:cNvPr id="13" name="Ink 12">
                <a:extLst>
                  <a:ext uri="{FF2B5EF4-FFF2-40B4-BE49-F238E27FC236}">
                    <a16:creationId xmlns:a16="http://schemas.microsoft.com/office/drawing/2014/main" id="{C4B5663E-D34D-9AA7-4EE0-983CEE62E997}"/>
                  </a:ext>
                </a:extLst>
              </p14:cNvPr>
              <p14:cNvContentPartPr/>
              <p14:nvPr/>
            </p14:nvContentPartPr>
            <p14:xfrm>
              <a:off x="4759163" y="4533411"/>
              <a:ext cx="522340" cy="622440"/>
            </p14:xfrm>
          </p:contentPart>
        </mc:Choice>
        <mc:Fallback xmlns="">
          <p:pic>
            <p:nvPicPr>
              <p:cNvPr id="13" name="Ink 12">
                <a:extLst>
                  <a:ext uri="{FF2B5EF4-FFF2-40B4-BE49-F238E27FC236}">
                    <a16:creationId xmlns:a16="http://schemas.microsoft.com/office/drawing/2014/main" id="{C4B5663E-D34D-9AA7-4EE0-983CEE62E997}"/>
                  </a:ext>
                </a:extLst>
              </p:cNvPr>
              <p:cNvPicPr/>
              <p:nvPr/>
            </p:nvPicPr>
            <p:blipFill>
              <a:blip r:embed="rId13"/>
              <a:stretch>
                <a:fillRect/>
              </a:stretch>
            </p:blipFill>
            <p:spPr>
              <a:xfrm>
                <a:off x="4750157" y="4524416"/>
                <a:ext cx="539991" cy="64007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4" name="Ink 13">
                <a:extLst>
                  <a:ext uri="{FF2B5EF4-FFF2-40B4-BE49-F238E27FC236}">
                    <a16:creationId xmlns:a16="http://schemas.microsoft.com/office/drawing/2014/main" id="{CD14A34B-14CA-8777-86D4-23DED8CC7455}"/>
                  </a:ext>
                </a:extLst>
              </p14:cNvPr>
              <p14:cNvContentPartPr/>
              <p14:nvPr/>
            </p14:nvContentPartPr>
            <p14:xfrm>
              <a:off x="5132171" y="5175188"/>
              <a:ext cx="257400" cy="348480"/>
            </p14:xfrm>
          </p:contentPart>
        </mc:Choice>
        <mc:Fallback xmlns="">
          <p:pic>
            <p:nvPicPr>
              <p:cNvPr id="14" name="Ink 13">
                <a:extLst>
                  <a:ext uri="{FF2B5EF4-FFF2-40B4-BE49-F238E27FC236}">
                    <a16:creationId xmlns:a16="http://schemas.microsoft.com/office/drawing/2014/main" id="{CD14A34B-14CA-8777-86D4-23DED8CC7455}"/>
                  </a:ext>
                </a:extLst>
              </p:cNvPr>
              <p:cNvPicPr/>
              <p:nvPr/>
            </p:nvPicPr>
            <p:blipFill>
              <a:blip r:embed="rId15"/>
              <a:stretch>
                <a:fillRect/>
              </a:stretch>
            </p:blipFill>
            <p:spPr>
              <a:xfrm>
                <a:off x="5123171" y="5166188"/>
                <a:ext cx="275040" cy="366120"/>
              </a:xfrm>
              <a:prstGeom prst="rect">
                <a:avLst/>
              </a:prstGeom>
            </p:spPr>
          </p:pic>
        </mc:Fallback>
      </mc:AlternateContent>
      <p:sp>
        <p:nvSpPr>
          <p:cNvPr id="15" name="TextBox 14">
            <a:extLst>
              <a:ext uri="{FF2B5EF4-FFF2-40B4-BE49-F238E27FC236}">
                <a16:creationId xmlns:a16="http://schemas.microsoft.com/office/drawing/2014/main" id="{7981D316-083C-B146-F11F-E5989113F080}"/>
              </a:ext>
            </a:extLst>
          </p:cNvPr>
          <p:cNvSpPr txBox="1"/>
          <p:nvPr/>
        </p:nvSpPr>
        <p:spPr>
          <a:xfrm>
            <a:off x="5388388" y="5339002"/>
            <a:ext cx="288862" cy="369332"/>
          </a:xfrm>
          <a:prstGeom prst="rect">
            <a:avLst/>
          </a:prstGeom>
          <a:noFill/>
        </p:spPr>
        <p:txBody>
          <a:bodyPr wrap="none" rtlCol="0">
            <a:spAutoFit/>
          </a:bodyPr>
          <a:lstStyle/>
          <a:p>
            <a:r>
              <a:rPr lang="en-US"/>
              <a:t>y</a:t>
            </a:r>
          </a:p>
        </p:txBody>
      </p:sp>
    </p:spTree>
    <p:extLst>
      <p:ext uri="{BB962C8B-B14F-4D97-AF65-F5344CB8AC3E}">
        <p14:creationId xmlns:p14="http://schemas.microsoft.com/office/powerpoint/2010/main" val="36845094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7E58BB-39EF-CAD0-18F6-5ED88064AAD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3E0BE289-885A-EAD4-62B7-C10A75A6F383}"/>
              </a:ext>
            </a:extLst>
          </p:cNvPr>
          <p:cNvSpPr txBox="1"/>
          <p:nvPr/>
        </p:nvSpPr>
        <p:spPr>
          <a:xfrm>
            <a:off x="291470" y="710723"/>
            <a:ext cx="10960223" cy="583237"/>
          </a:xfrm>
          <a:prstGeom prst="rect">
            <a:avLst/>
          </a:prstGeom>
          <a:noFill/>
        </p:spPr>
        <p:txBody>
          <a:bodyPr wrap="square" rtlCol="0">
            <a:spAutoFit/>
          </a:bodyPr>
          <a:lstStyle/>
          <a:p>
            <a:r>
              <a:rPr lang="en-US" sz="1595"/>
              <a:t>If we want to </a:t>
            </a:r>
            <a:r>
              <a:rPr lang="en-US" sz="1595">
                <a:solidFill>
                  <a:srgbClr val="0000FF"/>
                </a:solidFill>
              </a:rPr>
              <a:t>slice out multiple time steps and feed each one through an identical linear layer</a:t>
            </a:r>
            <a:r>
              <a:rPr lang="en-US" sz="1595"/>
              <a:t>, then we could use a Lambda layer and a TimeDistributed layer in Keras.  Here we just do manual manipulations.  </a:t>
            </a:r>
          </a:p>
        </p:txBody>
      </p:sp>
      <p:sp>
        <p:nvSpPr>
          <p:cNvPr id="6" name="Rectangle 5">
            <a:extLst>
              <a:ext uri="{FF2B5EF4-FFF2-40B4-BE49-F238E27FC236}">
                <a16:creationId xmlns:a16="http://schemas.microsoft.com/office/drawing/2014/main" id="{7A2AA54D-5ACE-BEFD-56C7-73FCA3413694}"/>
              </a:ext>
            </a:extLst>
          </p:cNvPr>
          <p:cNvSpPr/>
          <p:nvPr/>
        </p:nvSpPr>
        <p:spPr>
          <a:xfrm>
            <a:off x="2754859" y="106037"/>
            <a:ext cx="7471854" cy="460767"/>
          </a:xfrm>
          <a:prstGeom prst="rect">
            <a:avLst/>
          </a:prstGeom>
        </p:spPr>
        <p:txBody>
          <a:bodyPr wrap="none">
            <a:spAutoFit/>
          </a:bodyPr>
          <a:lstStyle/>
          <a:p>
            <a:r>
              <a:rPr lang="en-US" sz="2394" b="1" u="sng">
                <a:solidFill>
                  <a:srgbClr val="0066FF"/>
                </a:solidFill>
              </a:rPr>
              <a:t>Pytorch: RNN + ‘Lambda’ Layer + ‘TimeDistributed’ Layer</a:t>
            </a:r>
          </a:p>
        </p:txBody>
      </p:sp>
      <p:sp>
        <p:nvSpPr>
          <p:cNvPr id="3" name="TextBox 2">
            <a:extLst>
              <a:ext uri="{FF2B5EF4-FFF2-40B4-BE49-F238E27FC236}">
                <a16:creationId xmlns:a16="http://schemas.microsoft.com/office/drawing/2014/main" id="{B31A048C-CECD-2539-A67B-7F5E3B575878}"/>
              </a:ext>
            </a:extLst>
          </p:cNvPr>
          <p:cNvSpPr txBox="1"/>
          <p:nvPr/>
        </p:nvSpPr>
        <p:spPr>
          <a:xfrm>
            <a:off x="291454" y="1765774"/>
            <a:ext cx="7716384" cy="3774110"/>
          </a:xfrm>
          <a:prstGeom prst="rect">
            <a:avLst/>
          </a:prstGeom>
          <a:noFill/>
        </p:spPr>
        <p:txBody>
          <a:bodyPr wrap="square">
            <a:spAutoFit/>
          </a:bodyPr>
          <a:lstStyle/>
          <a:p>
            <a:r>
              <a:rPr lang="en-US" sz="1595"/>
              <a:t>class rnn(nn.Module):</a:t>
            </a:r>
          </a:p>
          <a:p>
            <a:r>
              <a:rPr lang="en-US" sz="1595"/>
              <a:t>     def __init__(self):</a:t>
            </a:r>
          </a:p>
          <a:p>
            <a:r>
              <a:rPr lang="en-US" sz="1595"/>
              <a:t>           super().__init__()</a:t>
            </a:r>
          </a:p>
          <a:p>
            <a:r>
              <a:rPr lang="en-US" sz="1595"/>
              <a:t>           self.rnn = nn.RNN(input_size = 1, hidden_size = 2, num_layers = 2, batch_first = True)</a:t>
            </a:r>
          </a:p>
          <a:p>
            <a:r>
              <a:rPr lang="en-US" sz="1595"/>
              <a:t>           nn.init.xavier_uniform_(self.rnn.weight_ih_l0)</a:t>
            </a:r>
          </a:p>
          <a:p>
            <a:r>
              <a:rPr lang="en-US" sz="1595"/>
              <a:t>           self.lin = nn.Linear(2,1)</a:t>
            </a:r>
          </a:p>
          <a:p>
            <a:r>
              <a:rPr lang="en-US" sz="1595"/>
              <a:t>           self.lin.bias.data.fill_0(0)</a:t>
            </a:r>
          </a:p>
          <a:p>
            <a:r>
              <a:rPr lang="en-US" sz="1595"/>
              <a:t>           self.act = nn.ReLU()</a:t>
            </a:r>
          </a:p>
          <a:p>
            <a:r>
              <a:rPr lang="en-US" sz="1595"/>
              <a:t>     def forward(self, x):</a:t>
            </a:r>
          </a:p>
          <a:p>
            <a:r>
              <a:rPr lang="en-US" sz="1595"/>
              <a:t>           h0 = torch.zeros(2, x.shape[0], 2)</a:t>
            </a:r>
          </a:p>
          <a:p>
            <a:r>
              <a:rPr lang="en-US" sz="1595"/>
              <a:t>           y0, _ = self.rnn(x, h0)</a:t>
            </a:r>
          </a:p>
          <a:p>
            <a:r>
              <a:rPr lang="en-US" sz="1595"/>
              <a:t>           y = y0[:,-2:,:]</a:t>
            </a:r>
          </a:p>
          <a:p>
            <a:r>
              <a:rPr lang="en-US" sz="1595"/>
              <a:t>           batch_size, seq_length, hidden_size = y.shape</a:t>
            </a:r>
          </a:p>
          <a:p>
            <a:r>
              <a:rPr lang="en-US" sz="1595"/>
              <a:t>           y = self.act(self.lin(y.reshape(-1, hidden_size))).reshape(batch_size, seq_length, -1)</a:t>
            </a:r>
          </a:p>
          <a:p>
            <a:r>
              <a:rPr lang="en-US" sz="1595"/>
              <a:t>           return y</a:t>
            </a:r>
          </a:p>
        </p:txBody>
      </p:sp>
      <p:sp>
        <p:nvSpPr>
          <p:cNvPr id="8" name="TextBox 7">
            <a:extLst>
              <a:ext uri="{FF2B5EF4-FFF2-40B4-BE49-F238E27FC236}">
                <a16:creationId xmlns:a16="http://schemas.microsoft.com/office/drawing/2014/main" id="{F31FEB3C-0FA8-018D-A29A-5FF5D2F2B68D}"/>
              </a:ext>
            </a:extLst>
          </p:cNvPr>
          <p:cNvSpPr txBox="1"/>
          <p:nvPr/>
        </p:nvSpPr>
        <p:spPr>
          <a:xfrm>
            <a:off x="291466" y="1403393"/>
            <a:ext cx="2383064" cy="337785"/>
          </a:xfrm>
          <a:prstGeom prst="rect">
            <a:avLst/>
          </a:prstGeom>
          <a:noFill/>
        </p:spPr>
        <p:txBody>
          <a:bodyPr wrap="square">
            <a:spAutoFit/>
          </a:bodyPr>
          <a:lstStyle/>
          <a:p>
            <a:r>
              <a:rPr lang="en-US" sz="1595" b="1"/>
              <a:t>import torch.nn as nn</a:t>
            </a:r>
          </a:p>
        </p:txBody>
      </p:sp>
      <p:sp>
        <p:nvSpPr>
          <p:cNvPr id="5" name="TextBox 4">
            <a:extLst>
              <a:ext uri="{FF2B5EF4-FFF2-40B4-BE49-F238E27FC236}">
                <a16:creationId xmlns:a16="http://schemas.microsoft.com/office/drawing/2014/main" id="{5FABC645-2FDD-35A9-83F1-D5DA340144E7}"/>
              </a:ext>
            </a:extLst>
          </p:cNvPr>
          <p:cNvSpPr txBox="1"/>
          <p:nvPr/>
        </p:nvSpPr>
        <p:spPr>
          <a:xfrm>
            <a:off x="369763" y="5637582"/>
            <a:ext cx="1258120" cy="337785"/>
          </a:xfrm>
          <a:prstGeom prst="rect">
            <a:avLst/>
          </a:prstGeom>
          <a:noFill/>
        </p:spPr>
        <p:txBody>
          <a:bodyPr wrap="square">
            <a:spAutoFit/>
          </a:bodyPr>
          <a:lstStyle/>
          <a:p>
            <a:r>
              <a:rPr lang="en-US" sz="1595"/>
              <a:t>f = rnn( )</a:t>
            </a:r>
            <a:endParaRPr lang="en-US" sz="755"/>
          </a:p>
        </p:txBody>
      </p:sp>
      <p:sp>
        <p:nvSpPr>
          <p:cNvPr id="9" name="TextBox 8">
            <a:extLst>
              <a:ext uri="{FF2B5EF4-FFF2-40B4-BE49-F238E27FC236}">
                <a16:creationId xmlns:a16="http://schemas.microsoft.com/office/drawing/2014/main" id="{ACB38DE1-5039-AD67-722E-C119161AA3AE}"/>
              </a:ext>
            </a:extLst>
          </p:cNvPr>
          <p:cNvSpPr txBox="1"/>
          <p:nvPr/>
        </p:nvSpPr>
        <p:spPr>
          <a:xfrm>
            <a:off x="369754" y="6132226"/>
            <a:ext cx="475903" cy="337785"/>
          </a:xfrm>
          <a:prstGeom prst="rect">
            <a:avLst/>
          </a:prstGeom>
          <a:noFill/>
        </p:spPr>
        <p:txBody>
          <a:bodyPr wrap="square">
            <a:spAutoFit/>
          </a:bodyPr>
          <a:lstStyle/>
          <a:p>
            <a:r>
              <a:rPr lang="en-US" sz="1595"/>
              <a:t>f(X)</a:t>
            </a:r>
            <a:endParaRPr lang="en-US" sz="755"/>
          </a:p>
        </p:txBody>
      </p:sp>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05964D69-78FF-810B-52A7-A250410A0C62}"/>
                  </a:ext>
                </a:extLst>
              </p14:cNvPr>
              <p14:cNvContentPartPr/>
              <p14:nvPr/>
            </p14:nvContentPartPr>
            <p14:xfrm>
              <a:off x="845220" y="6304430"/>
              <a:ext cx="560865" cy="72891"/>
            </p14:xfrm>
          </p:contentPart>
        </mc:Choice>
        <mc:Fallback xmlns="">
          <p:pic>
            <p:nvPicPr>
              <p:cNvPr id="10" name="Ink 9">
                <a:extLst>
                  <a:ext uri="{FF2B5EF4-FFF2-40B4-BE49-F238E27FC236}">
                    <a16:creationId xmlns:a16="http://schemas.microsoft.com/office/drawing/2014/main" id="{05964D69-78FF-810B-52A7-A250410A0C62}"/>
                  </a:ext>
                </a:extLst>
              </p:cNvPr>
              <p:cNvPicPr/>
              <p:nvPr/>
            </p:nvPicPr>
            <p:blipFill>
              <a:blip r:embed="rId4"/>
              <a:stretch>
                <a:fillRect/>
              </a:stretch>
            </p:blipFill>
            <p:spPr>
              <a:xfrm>
                <a:off x="836226" y="6295409"/>
                <a:ext cx="578493" cy="90572"/>
              </a:xfrm>
              <a:prstGeom prst="rect">
                <a:avLst/>
              </a:prstGeom>
            </p:spPr>
          </p:pic>
        </mc:Fallback>
      </mc:AlternateContent>
      <p:sp>
        <p:nvSpPr>
          <p:cNvPr id="11" name="TextBox 10">
            <a:extLst>
              <a:ext uri="{FF2B5EF4-FFF2-40B4-BE49-F238E27FC236}">
                <a16:creationId xmlns:a16="http://schemas.microsoft.com/office/drawing/2014/main" id="{353DB207-6CFB-7B06-705A-31172142D5DA}"/>
              </a:ext>
            </a:extLst>
          </p:cNvPr>
          <p:cNvSpPr txBox="1"/>
          <p:nvPr/>
        </p:nvSpPr>
        <p:spPr>
          <a:xfrm>
            <a:off x="1627883" y="6165263"/>
            <a:ext cx="4799716" cy="523220"/>
          </a:xfrm>
          <a:prstGeom prst="rect">
            <a:avLst/>
          </a:prstGeom>
          <a:noFill/>
        </p:spPr>
        <p:txBody>
          <a:bodyPr wrap="square" rtlCol="0">
            <a:spAutoFit/>
          </a:bodyPr>
          <a:lstStyle/>
          <a:p>
            <a:r>
              <a:rPr lang="en-US" sz="1400"/>
              <a:t>takes X.shape = (samples, seq_in, features) I think, and outputs y_pred.shape = (samples, seq_out).</a:t>
            </a:r>
          </a:p>
        </p:txBody>
      </p:sp>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A3FCF58F-1E8E-F922-633F-24A538CFDE86}"/>
                  </a:ext>
                </a:extLst>
              </p14:cNvPr>
              <p14:cNvContentPartPr/>
              <p14:nvPr/>
            </p14:nvContentPartPr>
            <p14:xfrm>
              <a:off x="1475898" y="5827320"/>
              <a:ext cx="560865" cy="72891"/>
            </p14:xfrm>
          </p:contentPart>
        </mc:Choice>
        <mc:Fallback xmlns="">
          <p:pic>
            <p:nvPicPr>
              <p:cNvPr id="12" name="Ink 11">
                <a:extLst>
                  <a:ext uri="{FF2B5EF4-FFF2-40B4-BE49-F238E27FC236}">
                    <a16:creationId xmlns:a16="http://schemas.microsoft.com/office/drawing/2014/main" id="{A3FCF58F-1E8E-F922-633F-24A538CFDE86}"/>
                  </a:ext>
                </a:extLst>
              </p:cNvPr>
              <p:cNvPicPr/>
              <p:nvPr/>
            </p:nvPicPr>
            <p:blipFill>
              <a:blip r:embed="rId4"/>
              <a:stretch>
                <a:fillRect/>
              </a:stretch>
            </p:blipFill>
            <p:spPr>
              <a:xfrm>
                <a:off x="1466904" y="5818299"/>
                <a:ext cx="578493" cy="90572"/>
              </a:xfrm>
              <a:prstGeom prst="rect">
                <a:avLst/>
              </a:prstGeom>
            </p:spPr>
          </p:pic>
        </mc:Fallback>
      </mc:AlternateContent>
      <p:sp>
        <p:nvSpPr>
          <p:cNvPr id="13" name="TextBox 12">
            <a:extLst>
              <a:ext uri="{FF2B5EF4-FFF2-40B4-BE49-F238E27FC236}">
                <a16:creationId xmlns:a16="http://schemas.microsoft.com/office/drawing/2014/main" id="{10D5D00C-AFF5-E022-7C64-6CF8A6CBC13E}"/>
              </a:ext>
            </a:extLst>
          </p:cNvPr>
          <p:cNvSpPr txBox="1"/>
          <p:nvPr/>
        </p:nvSpPr>
        <p:spPr>
          <a:xfrm>
            <a:off x="2188032" y="5712647"/>
            <a:ext cx="2227208" cy="337785"/>
          </a:xfrm>
          <a:prstGeom prst="rect">
            <a:avLst/>
          </a:prstGeom>
          <a:noFill/>
        </p:spPr>
        <p:txBody>
          <a:bodyPr wrap="square" rtlCol="0">
            <a:spAutoFit/>
          </a:bodyPr>
          <a:lstStyle/>
          <a:p>
            <a:r>
              <a:rPr lang="en-US" sz="1595"/>
              <a:t>instantiates the model</a:t>
            </a:r>
          </a:p>
        </p:txBody>
      </p:sp>
      <p:sp>
        <p:nvSpPr>
          <p:cNvPr id="20" name="TextBox 19">
            <a:extLst>
              <a:ext uri="{FF2B5EF4-FFF2-40B4-BE49-F238E27FC236}">
                <a16:creationId xmlns:a16="http://schemas.microsoft.com/office/drawing/2014/main" id="{90C68CB8-4A72-3512-347D-2A1CFF0875C3}"/>
              </a:ext>
            </a:extLst>
          </p:cNvPr>
          <p:cNvSpPr txBox="1"/>
          <p:nvPr/>
        </p:nvSpPr>
        <p:spPr>
          <a:xfrm>
            <a:off x="7303341" y="6096373"/>
            <a:ext cx="4518905" cy="583237"/>
          </a:xfrm>
          <a:prstGeom prst="rect">
            <a:avLst/>
          </a:prstGeom>
          <a:solidFill>
            <a:srgbClr val="DEFFCD"/>
          </a:solidFill>
        </p:spPr>
        <p:txBody>
          <a:bodyPr wrap="square" rtlCol="0">
            <a:spAutoFit/>
          </a:bodyPr>
          <a:lstStyle/>
          <a:p>
            <a:r>
              <a:rPr lang="en-US" sz="1595"/>
              <a:t>f.lin.bias		returns the bias of linear layer</a:t>
            </a:r>
          </a:p>
          <a:p>
            <a:r>
              <a:rPr lang="en-US" sz="1595"/>
              <a:t>f.rnn.bias		returns True or False</a:t>
            </a:r>
          </a:p>
        </p:txBody>
      </p:sp>
      <mc:AlternateContent xmlns:mc="http://schemas.openxmlformats.org/markup-compatibility/2006" xmlns:p14="http://schemas.microsoft.com/office/powerpoint/2010/main">
        <mc:Choice Requires="p14">
          <p:contentPart p14:bwMode="auto" r:id="rId6">
            <p14:nvContentPartPr>
              <p14:cNvPr id="2" name="Ink 1">
                <a:extLst>
                  <a:ext uri="{FF2B5EF4-FFF2-40B4-BE49-F238E27FC236}">
                    <a16:creationId xmlns:a16="http://schemas.microsoft.com/office/drawing/2014/main" id="{6EF9723B-BBA2-F8A7-FA48-EB750D5878DC}"/>
                  </a:ext>
                </a:extLst>
              </p14:cNvPr>
              <p14:cNvContentPartPr/>
              <p14:nvPr/>
            </p14:nvContentPartPr>
            <p14:xfrm>
              <a:off x="5578796" y="4450687"/>
              <a:ext cx="1000008" cy="533936"/>
            </p14:xfrm>
          </p:contentPart>
        </mc:Choice>
        <mc:Fallback xmlns="">
          <p:pic>
            <p:nvPicPr>
              <p:cNvPr id="2" name="Ink 1">
                <a:extLst>
                  <a:ext uri="{FF2B5EF4-FFF2-40B4-BE49-F238E27FC236}">
                    <a16:creationId xmlns:a16="http://schemas.microsoft.com/office/drawing/2014/main" id="{6EF9723B-BBA2-F8A7-FA48-EB750D5878DC}"/>
                  </a:ext>
                </a:extLst>
              </p:cNvPr>
              <p:cNvPicPr/>
              <p:nvPr/>
            </p:nvPicPr>
            <p:blipFill>
              <a:blip r:embed="rId7"/>
              <a:stretch>
                <a:fillRect/>
              </a:stretch>
            </p:blipFill>
            <p:spPr>
              <a:xfrm>
                <a:off x="5569793" y="4441686"/>
                <a:ext cx="1017653" cy="551578"/>
              </a:xfrm>
              <a:prstGeom prst="rect">
                <a:avLst/>
              </a:prstGeom>
            </p:spPr>
          </p:pic>
        </mc:Fallback>
      </mc:AlternateContent>
      <p:sp>
        <p:nvSpPr>
          <p:cNvPr id="7" name="TextBox 6">
            <a:extLst>
              <a:ext uri="{FF2B5EF4-FFF2-40B4-BE49-F238E27FC236}">
                <a16:creationId xmlns:a16="http://schemas.microsoft.com/office/drawing/2014/main" id="{ADD7B9C7-BB5F-D0BB-1EB5-35C20EA90CFD}"/>
              </a:ext>
            </a:extLst>
          </p:cNvPr>
          <p:cNvSpPr txBox="1"/>
          <p:nvPr/>
        </p:nvSpPr>
        <p:spPr>
          <a:xfrm>
            <a:off x="6681539" y="4061429"/>
            <a:ext cx="4081638" cy="583237"/>
          </a:xfrm>
          <a:prstGeom prst="rect">
            <a:avLst/>
          </a:prstGeom>
          <a:noFill/>
        </p:spPr>
        <p:txBody>
          <a:bodyPr wrap="square" rtlCol="0">
            <a:spAutoFit/>
          </a:bodyPr>
          <a:lstStyle/>
          <a:p>
            <a:r>
              <a:rPr lang="en-US" sz="1595"/>
              <a:t>if have multiple linear layers, then wouldn’t reshape into a batch until after the last layer.</a:t>
            </a:r>
          </a:p>
        </p:txBody>
      </p:sp>
      <mc:AlternateContent xmlns:mc="http://schemas.openxmlformats.org/markup-compatibility/2006" xmlns:p14="http://schemas.microsoft.com/office/powerpoint/2010/main">
        <mc:Choice Requires="p14">
          <p:contentPart p14:bwMode="auto" r:id="rId8">
            <p14:nvContentPartPr>
              <p14:cNvPr id="14" name="Ink 13">
                <a:extLst>
                  <a:ext uri="{FF2B5EF4-FFF2-40B4-BE49-F238E27FC236}">
                    <a16:creationId xmlns:a16="http://schemas.microsoft.com/office/drawing/2014/main" id="{33986179-6EF2-62E2-E324-180E87D8162D}"/>
                  </a:ext>
                </a:extLst>
              </p14:cNvPr>
              <p14:cNvContentPartPr/>
              <p14:nvPr/>
            </p14:nvContentPartPr>
            <p14:xfrm>
              <a:off x="4544672" y="4820893"/>
              <a:ext cx="3264656" cy="621550"/>
            </p14:xfrm>
          </p:contentPart>
        </mc:Choice>
        <mc:Fallback xmlns="">
          <p:pic>
            <p:nvPicPr>
              <p:cNvPr id="14" name="Ink 13">
                <a:extLst>
                  <a:ext uri="{FF2B5EF4-FFF2-40B4-BE49-F238E27FC236}">
                    <a16:creationId xmlns:a16="http://schemas.microsoft.com/office/drawing/2014/main" id="{33986179-6EF2-62E2-E324-180E87D8162D}"/>
                  </a:ext>
                </a:extLst>
              </p:cNvPr>
              <p:cNvPicPr/>
              <p:nvPr/>
            </p:nvPicPr>
            <p:blipFill>
              <a:blip r:embed="rId9"/>
              <a:stretch>
                <a:fillRect/>
              </a:stretch>
            </p:blipFill>
            <p:spPr>
              <a:xfrm>
                <a:off x="4535672" y="4811890"/>
                <a:ext cx="3282297" cy="639195"/>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5" name="Ink 14">
                <a:extLst>
                  <a:ext uri="{FF2B5EF4-FFF2-40B4-BE49-F238E27FC236}">
                    <a16:creationId xmlns:a16="http://schemas.microsoft.com/office/drawing/2014/main" id="{D5839414-1860-FF8C-D166-3652D4716020}"/>
                  </a:ext>
                </a:extLst>
              </p14:cNvPr>
              <p14:cNvContentPartPr/>
              <p14:nvPr/>
            </p14:nvContentPartPr>
            <p14:xfrm>
              <a:off x="2275685" y="4910723"/>
              <a:ext cx="2313000" cy="460800"/>
            </p14:xfrm>
          </p:contentPart>
        </mc:Choice>
        <mc:Fallback xmlns="">
          <p:pic>
            <p:nvPicPr>
              <p:cNvPr id="15" name="Ink 14">
                <a:extLst>
                  <a:ext uri="{FF2B5EF4-FFF2-40B4-BE49-F238E27FC236}">
                    <a16:creationId xmlns:a16="http://schemas.microsoft.com/office/drawing/2014/main" id="{D5839414-1860-FF8C-D166-3652D4716020}"/>
                  </a:ext>
                </a:extLst>
              </p:cNvPr>
              <p:cNvPicPr/>
              <p:nvPr/>
            </p:nvPicPr>
            <p:blipFill>
              <a:blip r:embed="rId11"/>
              <a:stretch>
                <a:fillRect/>
              </a:stretch>
            </p:blipFill>
            <p:spPr>
              <a:xfrm>
                <a:off x="2266685" y="4901716"/>
                <a:ext cx="2330640" cy="478454"/>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7" name="Ink 16">
                <a:extLst>
                  <a:ext uri="{FF2B5EF4-FFF2-40B4-BE49-F238E27FC236}">
                    <a16:creationId xmlns:a16="http://schemas.microsoft.com/office/drawing/2014/main" id="{AF6A2266-01D9-AB8D-87BF-0398A6A54466}"/>
                  </a:ext>
                </a:extLst>
              </p14:cNvPr>
              <p14:cNvContentPartPr/>
              <p14:nvPr/>
            </p14:nvContentPartPr>
            <p14:xfrm>
              <a:off x="4328240" y="3503800"/>
              <a:ext cx="2027520" cy="1464480"/>
            </p14:xfrm>
          </p:contentPart>
        </mc:Choice>
        <mc:Fallback xmlns="">
          <p:pic>
            <p:nvPicPr>
              <p:cNvPr id="17" name="Ink 16">
                <a:extLst>
                  <a:ext uri="{FF2B5EF4-FFF2-40B4-BE49-F238E27FC236}">
                    <a16:creationId xmlns:a16="http://schemas.microsoft.com/office/drawing/2014/main" id="{AF6A2266-01D9-AB8D-87BF-0398A6A54466}"/>
                  </a:ext>
                </a:extLst>
              </p:cNvPr>
              <p:cNvPicPr/>
              <p:nvPr/>
            </p:nvPicPr>
            <p:blipFill>
              <a:blip r:embed="rId13"/>
              <a:stretch>
                <a:fillRect/>
              </a:stretch>
            </p:blipFill>
            <p:spPr>
              <a:xfrm>
                <a:off x="4319240" y="3495160"/>
                <a:ext cx="2045160" cy="1482120"/>
              </a:xfrm>
              <a:prstGeom prst="rect">
                <a:avLst/>
              </a:prstGeom>
            </p:spPr>
          </p:pic>
        </mc:Fallback>
      </mc:AlternateContent>
      <p:sp>
        <p:nvSpPr>
          <p:cNvPr id="18" name="TextBox 17">
            <a:extLst>
              <a:ext uri="{FF2B5EF4-FFF2-40B4-BE49-F238E27FC236}">
                <a16:creationId xmlns:a16="http://schemas.microsoft.com/office/drawing/2014/main" id="{D651F167-5BF6-45D5-576C-F1920A090CDB}"/>
              </a:ext>
            </a:extLst>
          </p:cNvPr>
          <p:cNvSpPr txBox="1"/>
          <p:nvPr/>
        </p:nvSpPr>
        <p:spPr>
          <a:xfrm>
            <a:off x="6578804" y="3190756"/>
            <a:ext cx="3723436" cy="583237"/>
          </a:xfrm>
          <a:prstGeom prst="rect">
            <a:avLst/>
          </a:prstGeom>
          <a:noFill/>
        </p:spPr>
        <p:txBody>
          <a:bodyPr wrap="square" rtlCol="0">
            <a:spAutoFit/>
          </a:bodyPr>
          <a:lstStyle/>
          <a:p>
            <a:r>
              <a:rPr lang="en-US" sz="1595"/>
              <a:t>reshaping makes each of the hidden size units go through the same linear layer.  </a:t>
            </a:r>
          </a:p>
        </p:txBody>
      </p:sp>
    </p:spTree>
    <p:extLst>
      <p:ext uri="{BB962C8B-B14F-4D97-AF65-F5344CB8AC3E}">
        <p14:creationId xmlns:p14="http://schemas.microsoft.com/office/powerpoint/2010/main" val="34451948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BA2423-D3FC-25C7-57B6-43209AD35418}"/>
            </a:ext>
          </a:extLst>
        </p:cNvPr>
        <p:cNvGrpSpPr/>
        <p:nvPr/>
      </p:nvGrpSpPr>
      <p:grpSpPr>
        <a:xfrm>
          <a:off x="0" y="0"/>
          <a:ext cx="0" cy="0"/>
          <a:chOff x="0" y="0"/>
          <a:chExt cx="0" cy="0"/>
        </a:xfrm>
      </p:grpSpPr>
      <p:pic>
        <p:nvPicPr>
          <p:cNvPr id="17" name="Picture 16">
            <a:extLst>
              <a:ext uri="{FF2B5EF4-FFF2-40B4-BE49-F238E27FC236}">
                <a16:creationId xmlns:a16="http://schemas.microsoft.com/office/drawing/2014/main" id="{B855419B-AB3F-503A-1726-B984B89D3DB3}"/>
              </a:ext>
            </a:extLst>
          </p:cNvPr>
          <p:cNvPicPr>
            <a:picLocks noChangeAspect="1"/>
          </p:cNvPicPr>
          <p:nvPr/>
        </p:nvPicPr>
        <p:blipFill>
          <a:blip r:embed="rId3"/>
          <a:stretch>
            <a:fillRect/>
          </a:stretch>
        </p:blipFill>
        <p:spPr>
          <a:xfrm>
            <a:off x="493296" y="1290498"/>
            <a:ext cx="4732926" cy="5074199"/>
          </a:xfrm>
          <a:prstGeom prst="rect">
            <a:avLst/>
          </a:prstGeom>
        </p:spPr>
      </p:pic>
      <p:sp>
        <p:nvSpPr>
          <p:cNvPr id="4" name="TextBox 3">
            <a:extLst>
              <a:ext uri="{FF2B5EF4-FFF2-40B4-BE49-F238E27FC236}">
                <a16:creationId xmlns:a16="http://schemas.microsoft.com/office/drawing/2014/main" id="{CD2701C7-BD4B-6C02-36C2-E50A5B31C491}"/>
              </a:ext>
            </a:extLst>
          </p:cNvPr>
          <p:cNvSpPr txBox="1"/>
          <p:nvPr/>
        </p:nvSpPr>
        <p:spPr>
          <a:xfrm>
            <a:off x="540454" y="827998"/>
            <a:ext cx="4024643" cy="337785"/>
          </a:xfrm>
          <a:prstGeom prst="rect">
            <a:avLst/>
          </a:prstGeom>
          <a:noFill/>
        </p:spPr>
        <p:txBody>
          <a:bodyPr wrap="square" rtlCol="0">
            <a:spAutoFit/>
          </a:bodyPr>
          <a:lstStyle/>
          <a:p>
            <a:r>
              <a:rPr lang="en-US" sz="1595"/>
              <a:t>Here’s what the last guy would look like:</a:t>
            </a:r>
          </a:p>
        </p:txBody>
      </p:sp>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B98D4052-6046-B978-788B-D51D33CD055B}"/>
                  </a:ext>
                </a:extLst>
              </p14:cNvPr>
              <p14:cNvContentPartPr/>
              <p14:nvPr/>
            </p14:nvContentPartPr>
            <p14:xfrm>
              <a:off x="842212" y="5494501"/>
              <a:ext cx="2944408" cy="939930"/>
            </p14:xfrm>
          </p:contentPart>
        </mc:Choice>
        <mc:Fallback xmlns="">
          <p:pic>
            <p:nvPicPr>
              <p:cNvPr id="3" name="Ink 2">
                <a:extLst>
                  <a:ext uri="{FF2B5EF4-FFF2-40B4-BE49-F238E27FC236}">
                    <a16:creationId xmlns:a16="http://schemas.microsoft.com/office/drawing/2014/main" id="{B98D4052-6046-B978-788B-D51D33CD055B}"/>
                  </a:ext>
                </a:extLst>
              </p:cNvPr>
              <p:cNvPicPr/>
              <p:nvPr/>
            </p:nvPicPr>
            <p:blipFill>
              <a:blip r:embed="rId5"/>
              <a:stretch>
                <a:fillRect/>
              </a:stretch>
            </p:blipFill>
            <p:spPr>
              <a:xfrm>
                <a:off x="833213" y="5485498"/>
                <a:ext cx="2962046" cy="957576"/>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 name="Ink 4">
                <a:extLst>
                  <a:ext uri="{FF2B5EF4-FFF2-40B4-BE49-F238E27FC236}">
                    <a16:creationId xmlns:a16="http://schemas.microsoft.com/office/drawing/2014/main" id="{B285FCC4-EE4C-E16D-B8DE-95F81D3B5D81}"/>
                  </a:ext>
                </a:extLst>
              </p14:cNvPr>
              <p14:cNvContentPartPr/>
              <p14:nvPr/>
            </p14:nvContentPartPr>
            <p14:xfrm>
              <a:off x="3369268" y="1692517"/>
              <a:ext cx="404831" cy="3717778"/>
            </p14:xfrm>
          </p:contentPart>
        </mc:Choice>
        <mc:Fallback xmlns="">
          <p:pic>
            <p:nvPicPr>
              <p:cNvPr id="5" name="Ink 4">
                <a:extLst>
                  <a:ext uri="{FF2B5EF4-FFF2-40B4-BE49-F238E27FC236}">
                    <a16:creationId xmlns:a16="http://schemas.microsoft.com/office/drawing/2014/main" id="{B285FCC4-EE4C-E16D-B8DE-95F81D3B5D81}"/>
                  </a:ext>
                </a:extLst>
              </p:cNvPr>
              <p:cNvPicPr/>
              <p:nvPr/>
            </p:nvPicPr>
            <p:blipFill>
              <a:blip r:embed="rId7"/>
              <a:stretch>
                <a:fillRect/>
              </a:stretch>
            </p:blipFill>
            <p:spPr>
              <a:xfrm>
                <a:off x="3360272" y="1683517"/>
                <a:ext cx="422464" cy="3735418"/>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FCABC54A-06B0-C32F-7E33-873108ED6F6E}"/>
                  </a:ext>
                </a:extLst>
              </p14:cNvPr>
              <p14:cNvContentPartPr/>
              <p14:nvPr/>
            </p14:nvContentPartPr>
            <p14:xfrm>
              <a:off x="3484120" y="6162466"/>
              <a:ext cx="784208" cy="184204"/>
            </p14:xfrm>
          </p:contentPart>
        </mc:Choice>
        <mc:Fallback xmlns="">
          <p:pic>
            <p:nvPicPr>
              <p:cNvPr id="8" name="Ink 7">
                <a:extLst>
                  <a:ext uri="{FF2B5EF4-FFF2-40B4-BE49-F238E27FC236}">
                    <a16:creationId xmlns:a16="http://schemas.microsoft.com/office/drawing/2014/main" id="{FCABC54A-06B0-C32F-7E33-873108ED6F6E}"/>
                  </a:ext>
                </a:extLst>
              </p:cNvPr>
              <p:cNvPicPr/>
              <p:nvPr/>
            </p:nvPicPr>
            <p:blipFill>
              <a:blip r:embed="rId9"/>
              <a:stretch>
                <a:fillRect/>
              </a:stretch>
            </p:blipFill>
            <p:spPr>
              <a:xfrm>
                <a:off x="3475123" y="6153472"/>
                <a:ext cx="801843" cy="201833"/>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9" name="Ink 8">
                <a:extLst>
                  <a:ext uri="{FF2B5EF4-FFF2-40B4-BE49-F238E27FC236}">
                    <a16:creationId xmlns:a16="http://schemas.microsoft.com/office/drawing/2014/main" id="{4F5EF224-3793-0A8B-516E-51685FD61820}"/>
                  </a:ext>
                </a:extLst>
              </p14:cNvPr>
              <p14:cNvContentPartPr/>
              <p14:nvPr/>
            </p14:nvContentPartPr>
            <p14:xfrm>
              <a:off x="3593856" y="2393066"/>
              <a:ext cx="961589" cy="369841"/>
            </p14:xfrm>
          </p:contentPart>
        </mc:Choice>
        <mc:Fallback xmlns="">
          <p:pic>
            <p:nvPicPr>
              <p:cNvPr id="9" name="Ink 8">
                <a:extLst>
                  <a:ext uri="{FF2B5EF4-FFF2-40B4-BE49-F238E27FC236}">
                    <a16:creationId xmlns:a16="http://schemas.microsoft.com/office/drawing/2014/main" id="{4F5EF224-3793-0A8B-516E-51685FD61820}"/>
                  </a:ext>
                </a:extLst>
              </p:cNvPr>
              <p:cNvPicPr/>
              <p:nvPr/>
            </p:nvPicPr>
            <p:blipFill>
              <a:blip r:embed="rId11"/>
              <a:stretch>
                <a:fillRect/>
              </a:stretch>
            </p:blipFill>
            <p:spPr>
              <a:xfrm>
                <a:off x="3584856" y="2384063"/>
                <a:ext cx="979230" cy="387487"/>
              </a:xfrm>
              <a:prstGeom prst="rect">
                <a:avLst/>
              </a:prstGeom>
            </p:spPr>
          </p:pic>
        </mc:Fallback>
      </mc:AlternateContent>
      <p:sp>
        <p:nvSpPr>
          <p:cNvPr id="10" name="TextBox 9">
            <a:extLst>
              <a:ext uri="{FF2B5EF4-FFF2-40B4-BE49-F238E27FC236}">
                <a16:creationId xmlns:a16="http://schemas.microsoft.com/office/drawing/2014/main" id="{CAC465C7-276D-DC32-3AE3-E71DA74D373A}"/>
              </a:ext>
            </a:extLst>
          </p:cNvPr>
          <p:cNvSpPr txBox="1"/>
          <p:nvPr/>
        </p:nvSpPr>
        <p:spPr>
          <a:xfrm>
            <a:off x="5678351" y="2362541"/>
            <a:ext cx="6372949" cy="3528658"/>
          </a:xfrm>
          <a:prstGeom prst="rect">
            <a:avLst/>
          </a:prstGeom>
          <a:noFill/>
        </p:spPr>
        <p:txBody>
          <a:bodyPr wrap="square" rtlCol="0">
            <a:spAutoFit/>
          </a:bodyPr>
          <a:lstStyle/>
          <a:p>
            <a:r>
              <a:rPr lang="en-US" sz="1595"/>
              <a:t>Referring to the lines in the previous page.</a:t>
            </a:r>
          </a:p>
          <a:p>
            <a:endParaRPr lang="en-US" sz="1595"/>
          </a:p>
          <a:p>
            <a:r>
              <a:rPr lang="en-US" sz="1595"/>
              <a:t>y0, _ = self.rnn(x, h0)</a:t>
            </a:r>
          </a:p>
          <a:p>
            <a:r>
              <a:rPr lang="en-US" sz="1595"/>
              <a:t>y =  y0[:,-2:,:]</a:t>
            </a:r>
          </a:p>
          <a:p>
            <a:r>
              <a:rPr lang="en-US" sz="1595"/>
              <a:t>batch_size, seq_length, hidden_size = y.shape</a:t>
            </a:r>
          </a:p>
          <a:p>
            <a:r>
              <a:rPr lang="en-US" sz="1595"/>
              <a:t>y = self.lin(y.reshape(-1,hidden_size)).reshape(batch_size, seq_length, -1)</a:t>
            </a:r>
          </a:p>
          <a:p>
            <a:endParaRPr lang="en-US" sz="1595"/>
          </a:p>
          <a:p>
            <a:r>
              <a:rPr lang="en-US" sz="1595"/>
              <a:t>In the top line, we extract the y0 output and ignore the y1 output.  </a:t>
            </a:r>
          </a:p>
          <a:p>
            <a:r>
              <a:rPr lang="en-US" sz="1595"/>
              <a:t>Then we extract just the last two time-steps (could’ve done both lines in one step of course).  In the bottom line, we reshape to get all the hidden size couplets by themselves.  These feed into the linear layer individually and are output individually.  Then we reshape the output back into [batch_size, seq_length, output_size].  Looking at the linear layer, we can see output_size = 1, but we can use -1 in general.  </a:t>
            </a:r>
          </a:p>
        </p:txBody>
      </p:sp>
      <p:sp>
        <p:nvSpPr>
          <p:cNvPr id="11" name="TextBox 10">
            <a:extLst>
              <a:ext uri="{FF2B5EF4-FFF2-40B4-BE49-F238E27FC236}">
                <a16:creationId xmlns:a16="http://schemas.microsoft.com/office/drawing/2014/main" id="{3D04FB80-F728-33B3-1ECF-E8D60E0FAE76}"/>
              </a:ext>
            </a:extLst>
          </p:cNvPr>
          <p:cNvSpPr txBox="1"/>
          <p:nvPr/>
        </p:nvSpPr>
        <p:spPr>
          <a:xfrm>
            <a:off x="4618290" y="2326491"/>
            <a:ext cx="381836" cy="338554"/>
          </a:xfrm>
          <a:prstGeom prst="rect">
            <a:avLst/>
          </a:prstGeom>
          <a:noFill/>
        </p:spPr>
        <p:txBody>
          <a:bodyPr wrap="none" rtlCol="0">
            <a:spAutoFit/>
          </a:bodyPr>
          <a:lstStyle/>
          <a:p>
            <a:r>
              <a:rPr lang="en-US" sz="1600"/>
              <a:t>y0</a:t>
            </a:r>
          </a:p>
        </p:txBody>
      </p:sp>
      <p:sp>
        <p:nvSpPr>
          <p:cNvPr id="12" name="TextBox 11">
            <a:extLst>
              <a:ext uri="{FF2B5EF4-FFF2-40B4-BE49-F238E27FC236}">
                <a16:creationId xmlns:a16="http://schemas.microsoft.com/office/drawing/2014/main" id="{FDCF8CF4-C13B-F09E-1C07-F993CD1B40AF}"/>
              </a:ext>
            </a:extLst>
          </p:cNvPr>
          <p:cNvSpPr txBox="1"/>
          <p:nvPr/>
        </p:nvSpPr>
        <p:spPr>
          <a:xfrm>
            <a:off x="4307116" y="5888157"/>
            <a:ext cx="381836" cy="338554"/>
          </a:xfrm>
          <a:prstGeom prst="rect">
            <a:avLst/>
          </a:prstGeom>
          <a:noFill/>
        </p:spPr>
        <p:txBody>
          <a:bodyPr wrap="none" rtlCol="0">
            <a:spAutoFit/>
          </a:bodyPr>
          <a:lstStyle/>
          <a:p>
            <a:r>
              <a:rPr lang="en-US" sz="1600"/>
              <a:t>y1</a:t>
            </a:r>
          </a:p>
        </p:txBody>
      </p:sp>
      <mc:AlternateContent xmlns:mc="http://schemas.openxmlformats.org/markup-compatibility/2006" xmlns:p14="http://schemas.microsoft.com/office/powerpoint/2010/main">
        <mc:Choice Requires="p14">
          <p:contentPart p14:bwMode="auto" r:id="rId12">
            <p14:nvContentPartPr>
              <p14:cNvPr id="13" name="Ink 12">
                <a:extLst>
                  <a:ext uri="{FF2B5EF4-FFF2-40B4-BE49-F238E27FC236}">
                    <a16:creationId xmlns:a16="http://schemas.microsoft.com/office/drawing/2014/main" id="{2A133BBA-EF3A-739A-0C08-B97D95305394}"/>
                  </a:ext>
                </a:extLst>
              </p14:cNvPr>
              <p14:cNvContentPartPr/>
              <p14:nvPr/>
            </p14:nvContentPartPr>
            <p14:xfrm>
              <a:off x="4762624" y="2991108"/>
              <a:ext cx="520993" cy="2160296"/>
            </p14:xfrm>
          </p:contentPart>
        </mc:Choice>
        <mc:Fallback xmlns="">
          <p:pic>
            <p:nvPicPr>
              <p:cNvPr id="13" name="Ink 12">
                <a:extLst>
                  <a:ext uri="{FF2B5EF4-FFF2-40B4-BE49-F238E27FC236}">
                    <a16:creationId xmlns:a16="http://schemas.microsoft.com/office/drawing/2014/main" id="{2A133BBA-EF3A-739A-0C08-B97D95305394}"/>
                  </a:ext>
                </a:extLst>
              </p:cNvPr>
              <p:cNvPicPr/>
              <p:nvPr/>
            </p:nvPicPr>
            <p:blipFill>
              <a:blip r:embed="rId13"/>
              <a:stretch>
                <a:fillRect/>
              </a:stretch>
            </p:blipFill>
            <p:spPr>
              <a:xfrm>
                <a:off x="4753617" y="2982108"/>
                <a:ext cx="538648" cy="2177935"/>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4" name="Ink 13">
                <a:extLst>
                  <a:ext uri="{FF2B5EF4-FFF2-40B4-BE49-F238E27FC236}">
                    <a16:creationId xmlns:a16="http://schemas.microsoft.com/office/drawing/2014/main" id="{BC8BE936-C902-40FA-5179-3A6861066572}"/>
                  </a:ext>
                </a:extLst>
              </p14:cNvPr>
              <p14:cNvContentPartPr/>
              <p14:nvPr/>
            </p14:nvContentPartPr>
            <p14:xfrm>
              <a:off x="5134678" y="5170682"/>
              <a:ext cx="256734" cy="347579"/>
            </p14:xfrm>
          </p:contentPart>
        </mc:Choice>
        <mc:Fallback xmlns="">
          <p:pic>
            <p:nvPicPr>
              <p:cNvPr id="14" name="Ink 13">
                <a:extLst>
                  <a:ext uri="{FF2B5EF4-FFF2-40B4-BE49-F238E27FC236}">
                    <a16:creationId xmlns:a16="http://schemas.microsoft.com/office/drawing/2014/main" id="{BC8BE936-C902-40FA-5179-3A6861066572}"/>
                  </a:ext>
                </a:extLst>
              </p:cNvPr>
              <p:cNvPicPr/>
              <p:nvPr/>
            </p:nvPicPr>
            <p:blipFill>
              <a:blip r:embed="rId15"/>
              <a:stretch>
                <a:fillRect/>
              </a:stretch>
            </p:blipFill>
            <p:spPr>
              <a:xfrm>
                <a:off x="5125689" y="5161687"/>
                <a:ext cx="274353" cy="365210"/>
              </a:xfrm>
              <a:prstGeom prst="rect">
                <a:avLst/>
              </a:prstGeom>
            </p:spPr>
          </p:pic>
        </mc:Fallback>
      </mc:AlternateContent>
      <p:sp>
        <p:nvSpPr>
          <p:cNvPr id="15" name="TextBox 14">
            <a:extLst>
              <a:ext uri="{FF2B5EF4-FFF2-40B4-BE49-F238E27FC236}">
                <a16:creationId xmlns:a16="http://schemas.microsoft.com/office/drawing/2014/main" id="{372B894C-7F81-C98B-2D7A-360B8850EE71}"/>
              </a:ext>
            </a:extLst>
          </p:cNvPr>
          <p:cNvSpPr txBox="1"/>
          <p:nvPr/>
        </p:nvSpPr>
        <p:spPr>
          <a:xfrm>
            <a:off x="5390225" y="5334082"/>
            <a:ext cx="277640" cy="338554"/>
          </a:xfrm>
          <a:prstGeom prst="rect">
            <a:avLst/>
          </a:prstGeom>
          <a:noFill/>
        </p:spPr>
        <p:txBody>
          <a:bodyPr wrap="none" rtlCol="0">
            <a:spAutoFit/>
          </a:bodyPr>
          <a:lstStyle/>
          <a:p>
            <a:r>
              <a:rPr lang="en-US" sz="1600"/>
              <a:t>y</a:t>
            </a:r>
          </a:p>
        </p:txBody>
      </p:sp>
      <mc:AlternateContent xmlns:mc="http://schemas.openxmlformats.org/markup-compatibility/2006" xmlns:p14="http://schemas.microsoft.com/office/powerpoint/2010/main">
        <mc:Choice Requires="p14">
          <p:contentPart p14:bwMode="auto" r:id="rId16">
            <p14:nvContentPartPr>
              <p14:cNvPr id="7" name="Ink 6">
                <a:extLst>
                  <a:ext uri="{FF2B5EF4-FFF2-40B4-BE49-F238E27FC236}">
                    <a16:creationId xmlns:a16="http://schemas.microsoft.com/office/drawing/2014/main" id="{BA8B3CFD-FBB0-03EB-53E3-CB21ABEFB777}"/>
                  </a:ext>
                </a:extLst>
              </p14:cNvPr>
              <p14:cNvContentPartPr/>
              <p14:nvPr/>
            </p14:nvContentPartPr>
            <p14:xfrm>
              <a:off x="3359020" y="2885654"/>
              <a:ext cx="548658" cy="2638439"/>
            </p14:xfrm>
          </p:contentPart>
        </mc:Choice>
        <mc:Fallback xmlns="">
          <p:pic>
            <p:nvPicPr>
              <p:cNvPr id="7" name="Ink 6">
                <a:extLst>
                  <a:ext uri="{FF2B5EF4-FFF2-40B4-BE49-F238E27FC236}">
                    <a16:creationId xmlns:a16="http://schemas.microsoft.com/office/drawing/2014/main" id="{BA8B3CFD-FBB0-03EB-53E3-CB21ABEFB777}"/>
                  </a:ext>
                </a:extLst>
              </p:cNvPr>
              <p:cNvPicPr/>
              <p:nvPr/>
            </p:nvPicPr>
            <p:blipFill>
              <a:blip r:embed="rId17"/>
              <a:stretch>
                <a:fillRect/>
              </a:stretch>
            </p:blipFill>
            <p:spPr>
              <a:xfrm>
                <a:off x="3350020" y="2876654"/>
                <a:ext cx="566299" cy="2656079"/>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6" name="Ink 15">
                <a:extLst>
                  <a:ext uri="{FF2B5EF4-FFF2-40B4-BE49-F238E27FC236}">
                    <a16:creationId xmlns:a16="http://schemas.microsoft.com/office/drawing/2014/main" id="{7F03CA0D-E62E-3688-C669-6C8D7008FC38}"/>
                  </a:ext>
                </a:extLst>
              </p14:cNvPr>
              <p14:cNvContentPartPr/>
              <p14:nvPr/>
            </p14:nvContentPartPr>
            <p14:xfrm>
              <a:off x="3775542" y="5369699"/>
              <a:ext cx="2066801" cy="982414"/>
            </p14:xfrm>
          </p:contentPart>
        </mc:Choice>
        <mc:Fallback xmlns="">
          <p:pic>
            <p:nvPicPr>
              <p:cNvPr id="16" name="Ink 15">
                <a:extLst>
                  <a:ext uri="{FF2B5EF4-FFF2-40B4-BE49-F238E27FC236}">
                    <a16:creationId xmlns:a16="http://schemas.microsoft.com/office/drawing/2014/main" id="{7F03CA0D-E62E-3688-C669-6C8D7008FC38}"/>
                  </a:ext>
                </a:extLst>
              </p:cNvPr>
              <p:cNvPicPr/>
              <p:nvPr/>
            </p:nvPicPr>
            <p:blipFill>
              <a:blip r:embed="rId19"/>
              <a:stretch>
                <a:fillRect/>
              </a:stretch>
            </p:blipFill>
            <p:spPr>
              <a:xfrm>
                <a:off x="3766542" y="5360699"/>
                <a:ext cx="2084441" cy="1000054"/>
              </a:xfrm>
              <a:prstGeom prst="rect">
                <a:avLst/>
              </a:prstGeom>
            </p:spPr>
          </p:pic>
        </mc:Fallback>
      </mc:AlternateContent>
      <p:sp>
        <p:nvSpPr>
          <p:cNvPr id="18" name="TextBox 17">
            <a:extLst>
              <a:ext uri="{FF2B5EF4-FFF2-40B4-BE49-F238E27FC236}">
                <a16:creationId xmlns:a16="http://schemas.microsoft.com/office/drawing/2014/main" id="{50082DAE-D59E-3162-A96B-1650AAF3451D}"/>
              </a:ext>
            </a:extLst>
          </p:cNvPr>
          <p:cNvSpPr txBox="1"/>
          <p:nvPr/>
        </p:nvSpPr>
        <p:spPr>
          <a:xfrm>
            <a:off x="5964270" y="6161746"/>
            <a:ext cx="1499793" cy="337785"/>
          </a:xfrm>
          <a:prstGeom prst="rect">
            <a:avLst/>
          </a:prstGeom>
          <a:noFill/>
        </p:spPr>
        <p:txBody>
          <a:bodyPr wrap="square">
            <a:spAutoFit/>
          </a:bodyPr>
          <a:lstStyle/>
          <a:p>
            <a:r>
              <a:rPr lang="en-US" sz="1595"/>
              <a:t>y0 =  y0[:,-2:,:]</a:t>
            </a:r>
          </a:p>
        </p:txBody>
      </p:sp>
      <p:sp>
        <p:nvSpPr>
          <p:cNvPr id="19" name="Rectangle 18">
            <a:extLst>
              <a:ext uri="{FF2B5EF4-FFF2-40B4-BE49-F238E27FC236}">
                <a16:creationId xmlns:a16="http://schemas.microsoft.com/office/drawing/2014/main" id="{44AE578E-3F4A-1420-CE12-0022F36EA0E0}"/>
              </a:ext>
            </a:extLst>
          </p:cNvPr>
          <p:cNvSpPr/>
          <p:nvPr/>
        </p:nvSpPr>
        <p:spPr>
          <a:xfrm>
            <a:off x="2754859" y="106037"/>
            <a:ext cx="7471854" cy="460767"/>
          </a:xfrm>
          <a:prstGeom prst="rect">
            <a:avLst/>
          </a:prstGeom>
        </p:spPr>
        <p:txBody>
          <a:bodyPr wrap="none">
            <a:spAutoFit/>
          </a:bodyPr>
          <a:lstStyle/>
          <a:p>
            <a:r>
              <a:rPr lang="en-US" sz="2394" b="1" u="sng">
                <a:solidFill>
                  <a:srgbClr val="0066FF"/>
                </a:solidFill>
              </a:rPr>
              <a:t>Pytorch: RNN + ‘Lambda’ Layer + ‘TimeDistributed’ Layer</a:t>
            </a:r>
          </a:p>
        </p:txBody>
      </p:sp>
    </p:spTree>
    <p:extLst>
      <p:ext uri="{BB962C8B-B14F-4D97-AF65-F5344CB8AC3E}">
        <p14:creationId xmlns:p14="http://schemas.microsoft.com/office/powerpoint/2010/main" val="21319752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7354F5-40D5-E915-6F08-9EE677A496F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900B93B2-F6C7-DA2F-A23F-7A0FB4F3BED0}"/>
              </a:ext>
            </a:extLst>
          </p:cNvPr>
          <p:cNvSpPr txBox="1"/>
          <p:nvPr/>
        </p:nvSpPr>
        <p:spPr>
          <a:xfrm>
            <a:off x="123989" y="1029547"/>
            <a:ext cx="9524832" cy="338554"/>
          </a:xfrm>
          <a:prstGeom prst="rect">
            <a:avLst/>
          </a:prstGeom>
          <a:noFill/>
        </p:spPr>
        <p:txBody>
          <a:bodyPr wrap="square" rtlCol="0">
            <a:spAutoFit/>
          </a:bodyPr>
          <a:lstStyle/>
          <a:p>
            <a:r>
              <a:rPr lang="en-US" sz="1600"/>
              <a:t>Now let’s look at a LSTM neural network.  LSTM units come prepackaged in pytorch.  The basic unit is this guy:</a:t>
            </a:r>
          </a:p>
        </p:txBody>
      </p:sp>
      <p:sp>
        <p:nvSpPr>
          <p:cNvPr id="6" name="Rectangle 5">
            <a:extLst>
              <a:ext uri="{FF2B5EF4-FFF2-40B4-BE49-F238E27FC236}">
                <a16:creationId xmlns:a16="http://schemas.microsoft.com/office/drawing/2014/main" id="{DF1ACD65-CF7A-EBF2-2146-5AA089A2E1CA}"/>
              </a:ext>
            </a:extLst>
          </p:cNvPr>
          <p:cNvSpPr/>
          <p:nvPr/>
        </p:nvSpPr>
        <p:spPr>
          <a:xfrm>
            <a:off x="4886405" y="169388"/>
            <a:ext cx="2013436" cy="461665"/>
          </a:xfrm>
          <a:prstGeom prst="rect">
            <a:avLst/>
          </a:prstGeom>
        </p:spPr>
        <p:txBody>
          <a:bodyPr wrap="none">
            <a:spAutoFit/>
          </a:bodyPr>
          <a:lstStyle/>
          <a:p>
            <a:r>
              <a:rPr lang="en-US" sz="2400" b="1" u="sng">
                <a:solidFill>
                  <a:srgbClr val="0066FF"/>
                </a:solidFill>
              </a:rPr>
              <a:t>Pytorch: LSTM</a:t>
            </a:r>
          </a:p>
        </p:txBody>
      </p:sp>
      <p:sp>
        <p:nvSpPr>
          <p:cNvPr id="7" name="TextBox 6">
            <a:extLst>
              <a:ext uri="{FF2B5EF4-FFF2-40B4-BE49-F238E27FC236}">
                <a16:creationId xmlns:a16="http://schemas.microsoft.com/office/drawing/2014/main" id="{D1296921-9683-A222-A524-9F6FC3B9FCC2}"/>
              </a:ext>
            </a:extLst>
          </p:cNvPr>
          <p:cNvSpPr txBox="1"/>
          <p:nvPr/>
        </p:nvSpPr>
        <p:spPr>
          <a:xfrm>
            <a:off x="113652" y="1562494"/>
            <a:ext cx="6096000" cy="369332"/>
          </a:xfrm>
          <a:prstGeom prst="rect">
            <a:avLst/>
          </a:prstGeom>
          <a:noFill/>
        </p:spPr>
        <p:txBody>
          <a:bodyPr wrap="square">
            <a:spAutoFit/>
          </a:bodyPr>
          <a:lstStyle/>
          <a:p>
            <a:r>
              <a:rPr lang="en-US" sz="1800" b="1"/>
              <a:t>import torch.nn as nn</a:t>
            </a:r>
          </a:p>
        </p:txBody>
      </p:sp>
      <p:sp>
        <p:nvSpPr>
          <p:cNvPr id="11" name="TextBox 10">
            <a:extLst>
              <a:ext uri="{FF2B5EF4-FFF2-40B4-BE49-F238E27FC236}">
                <a16:creationId xmlns:a16="http://schemas.microsoft.com/office/drawing/2014/main" id="{85E064D9-94F2-3AD2-CC7C-3086B3C99A33}"/>
              </a:ext>
            </a:extLst>
          </p:cNvPr>
          <p:cNvSpPr txBox="1"/>
          <p:nvPr/>
        </p:nvSpPr>
        <p:spPr>
          <a:xfrm>
            <a:off x="123990" y="1897818"/>
            <a:ext cx="10076650" cy="369332"/>
          </a:xfrm>
          <a:prstGeom prst="rect">
            <a:avLst/>
          </a:prstGeom>
          <a:noFill/>
        </p:spPr>
        <p:txBody>
          <a:bodyPr wrap="square">
            <a:spAutoFit/>
          </a:bodyPr>
          <a:lstStyle/>
          <a:p>
            <a:r>
              <a:rPr lang="en-US"/>
              <a:t>layer_LSTM</a:t>
            </a:r>
            <a:r>
              <a:rPr lang="en-US" sz="1800"/>
              <a:t> = nn.LSTM(input_size = x, hidden_size = </a:t>
            </a:r>
            <a:r>
              <a:rPr lang="en-US"/>
              <a:t>h</a:t>
            </a:r>
            <a:r>
              <a:rPr lang="en-US" sz="1800"/>
              <a:t>, num_layers = </a:t>
            </a:r>
            <a:r>
              <a:rPr lang="en-US"/>
              <a:t>n</a:t>
            </a:r>
            <a:r>
              <a:rPr lang="en-US" sz="1800"/>
              <a:t>, batch_first = True, dropout = p)</a:t>
            </a:r>
          </a:p>
        </p:txBody>
      </p:sp>
      <p:sp>
        <p:nvSpPr>
          <p:cNvPr id="14" name="TextBox 13">
            <a:extLst>
              <a:ext uri="{FF2B5EF4-FFF2-40B4-BE49-F238E27FC236}">
                <a16:creationId xmlns:a16="http://schemas.microsoft.com/office/drawing/2014/main" id="{A4EC79E4-F3AD-F91E-C100-000A9AA92813}"/>
              </a:ext>
            </a:extLst>
          </p:cNvPr>
          <p:cNvSpPr txBox="1"/>
          <p:nvPr/>
        </p:nvSpPr>
        <p:spPr>
          <a:xfrm>
            <a:off x="609862" y="2981533"/>
            <a:ext cx="11314145" cy="2062103"/>
          </a:xfrm>
          <a:prstGeom prst="rect">
            <a:avLst/>
          </a:prstGeom>
          <a:noFill/>
        </p:spPr>
        <p:txBody>
          <a:bodyPr wrap="square" rtlCol="0">
            <a:spAutoFit/>
          </a:bodyPr>
          <a:lstStyle/>
          <a:p>
            <a:r>
              <a:rPr lang="en-US" sz="1600" b="1"/>
              <a:t>input_size </a:t>
            </a:r>
            <a:r>
              <a:rPr lang="en-US" sz="1600"/>
              <a:t>is the dimensionality of the input vector.  Could be 1 if just a number, say, or could be more if input is a word-id vector, say.  </a:t>
            </a:r>
            <a:r>
              <a:rPr lang="en-US" sz="1600" b="1"/>
              <a:t>hidden_size </a:t>
            </a:r>
            <a:r>
              <a:rPr lang="en-US" sz="1600"/>
              <a:t>is the number of neurons in a layer of the RNN.  </a:t>
            </a:r>
          </a:p>
          <a:p>
            <a:r>
              <a:rPr lang="en-US" sz="1600" b="1"/>
              <a:t>num_layers </a:t>
            </a:r>
            <a:r>
              <a:rPr lang="en-US" sz="1600"/>
              <a:t>is the number of layers at each time-step of the RNN.  </a:t>
            </a:r>
          </a:p>
          <a:p>
            <a:r>
              <a:rPr lang="en-US" sz="1600" b="1"/>
              <a:t>batch_first </a:t>
            </a:r>
            <a:r>
              <a:rPr lang="en-US" sz="1600"/>
              <a:t>specifies the order in which the tuples of the RNN input, X, is arranged.  If set to </a:t>
            </a:r>
            <a:r>
              <a:rPr lang="en-US" sz="1600" i="1"/>
              <a:t>True</a:t>
            </a:r>
            <a:r>
              <a:rPr lang="en-US" sz="1600"/>
              <a:t>, then the input is structured as (</a:t>
            </a:r>
            <a:r>
              <a:rPr lang="en-US" sz="1600" i="1"/>
              <a:t>batch_size,  seq_length, input_size</a:t>
            </a:r>
            <a:r>
              <a:rPr lang="en-US" sz="1600"/>
              <a:t>).  If </a:t>
            </a:r>
            <a:r>
              <a:rPr lang="en-US" sz="1600" i="1"/>
              <a:t>False</a:t>
            </a:r>
            <a:r>
              <a:rPr lang="en-US" sz="1600"/>
              <a:t> then data would be structured as (</a:t>
            </a:r>
            <a:r>
              <a:rPr lang="en-US" sz="1600" i="1"/>
              <a:t>seq_length, batch_size, input_size</a:t>
            </a:r>
            <a:r>
              <a:rPr lang="en-US" sz="1600"/>
              <a:t>).  </a:t>
            </a:r>
            <a:r>
              <a:rPr lang="en-US" sz="1600" i="1"/>
              <a:t>batch_size </a:t>
            </a:r>
            <a:r>
              <a:rPr lang="en-US" sz="1600"/>
              <a:t>is number of data points processed at once.  </a:t>
            </a:r>
            <a:r>
              <a:rPr lang="en-US" sz="1600" i="1"/>
              <a:t>seq_length </a:t>
            </a:r>
            <a:r>
              <a:rPr lang="en-US" sz="1600"/>
              <a:t>is the number of time steps in the RNN – basically it’s the RNN’s length.  </a:t>
            </a:r>
            <a:r>
              <a:rPr lang="en-US" sz="1600" i="1"/>
              <a:t>input_size </a:t>
            </a:r>
            <a:r>
              <a:rPr lang="en-US" sz="1600"/>
              <a:t>is the dimensionality of the input vector. </a:t>
            </a:r>
          </a:p>
          <a:p>
            <a:r>
              <a:rPr lang="en-US" sz="1600" b="1"/>
              <a:t>dropout</a:t>
            </a:r>
            <a:r>
              <a:rPr lang="en-US" sz="1600"/>
              <a:t> specifies the percentage of activations functions to be randomly dropped during training.</a:t>
            </a:r>
          </a:p>
        </p:txBody>
      </p:sp>
      <mc:AlternateContent xmlns:mc="http://schemas.openxmlformats.org/markup-compatibility/2006" xmlns:p14="http://schemas.microsoft.com/office/powerpoint/2010/main">
        <mc:Choice Requires="p14">
          <p:contentPart p14:bwMode="auto" r:id="rId3">
            <p14:nvContentPartPr>
              <p14:cNvPr id="25" name="Ink 24">
                <a:extLst>
                  <a:ext uri="{FF2B5EF4-FFF2-40B4-BE49-F238E27FC236}">
                    <a16:creationId xmlns:a16="http://schemas.microsoft.com/office/drawing/2014/main" id="{4B9E49E6-0A9B-FB6C-8B5A-40D4256BAD4C}"/>
                  </a:ext>
                </a:extLst>
              </p14:cNvPr>
              <p14:cNvContentPartPr/>
              <p14:nvPr/>
            </p14:nvContentPartPr>
            <p14:xfrm>
              <a:off x="9902683" y="2082484"/>
              <a:ext cx="428115" cy="714383"/>
            </p14:xfrm>
          </p:contentPart>
        </mc:Choice>
        <mc:Fallback xmlns="">
          <p:pic>
            <p:nvPicPr>
              <p:cNvPr id="25" name="Ink 24">
                <a:extLst>
                  <a:ext uri="{FF2B5EF4-FFF2-40B4-BE49-F238E27FC236}">
                    <a16:creationId xmlns:a16="http://schemas.microsoft.com/office/drawing/2014/main" id="{4B9E49E6-0A9B-FB6C-8B5A-40D4256BAD4C}"/>
                  </a:ext>
                </a:extLst>
              </p:cNvPr>
              <p:cNvPicPr/>
              <p:nvPr/>
            </p:nvPicPr>
            <p:blipFill>
              <a:blip r:embed="rId4"/>
              <a:stretch>
                <a:fillRect/>
              </a:stretch>
            </p:blipFill>
            <p:spPr>
              <a:xfrm>
                <a:off x="9893674" y="2073482"/>
                <a:ext cx="445773" cy="732027"/>
              </a:xfrm>
              <a:prstGeom prst="rect">
                <a:avLst/>
              </a:prstGeom>
            </p:spPr>
          </p:pic>
        </mc:Fallback>
      </mc:AlternateContent>
    </p:spTree>
    <p:extLst>
      <p:ext uri="{BB962C8B-B14F-4D97-AF65-F5344CB8AC3E}">
        <p14:creationId xmlns:p14="http://schemas.microsoft.com/office/powerpoint/2010/main" val="1718943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1A2F00-C75F-B8ED-B816-4A88F10754B5}"/>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2804F7B3-5713-D438-0C7A-491A39C41184}"/>
              </a:ext>
            </a:extLst>
          </p:cNvPr>
          <p:cNvSpPr txBox="1"/>
          <p:nvPr/>
        </p:nvSpPr>
        <p:spPr>
          <a:xfrm>
            <a:off x="123989" y="1029546"/>
            <a:ext cx="5351325" cy="338554"/>
          </a:xfrm>
          <a:prstGeom prst="rect">
            <a:avLst/>
          </a:prstGeom>
          <a:noFill/>
        </p:spPr>
        <p:txBody>
          <a:bodyPr wrap="square" rtlCol="0">
            <a:spAutoFit/>
          </a:bodyPr>
          <a:lstStyle/>
          <a:p>
            <a:r>
              <a:rPr lang="en-US" sz="1600"/>
              <a:t>Continuing on from last page,</a:t>
            </a:r>
          </a:p>
        </p:txBody>
      </p:sp>
      <p:sp>
        <p:nvSpPr>
          <p:cNvPr id="6" name="Rectangle 5">
            <a:extLst>
              <a:ext uri="{FF2B5EF4-FFF2-40B4-BE49-F238E27FC236}">
                <a16:creationId xmlns:a16="http://schemas.microsoft.com/office/drawing/2014/main" id="{68718013-9C92-32E0-4A6E-592AC43AABCC}"/>
              </a:ext>
            </a:extLst>
          </p:cNvPr>
          <p:cNvSpPr/>
          <p:nvPr/>
        </p:nvSpPr>
        <p:spPr>
          <a:xfrm>
            <a:off x="4926934" y="177281"/>
            <a:ext cx="2082365" cy="461665"/>
          </a:xfrm>
          <a:prstGeom prst="rect">
            <a:avLst/>
          </a:prstGeom>
        </p:spPr>
        <p:txBody>
          <a:bodyPr wrap="none">
            <a:spAutoFit/>
          </a:bodyPr>
          <a:lstStyle/>
          <a:p>
            <a:r>
              <a:rPr lang="en-US" sz="2400" b="1" u="sng">
                <a:solidFill>
                  <a:srgbClr val="0066FF"/>
                </a:solidFill>
              </a:rPr>
              <a:t>Pytorch: LSTM</a:t>
            </a:r>
          </a:p>
        </p:txBody>
      </p:sp>
      <p:sp>
        <p:nvSpPr>
          <p:cNvPr id="7" name="TextBox 6">
            <a:extLst>
              <a:ext uri="{FF2B5EF4-FFF2-40B4-BE49-F238E27FC236}">
                <a16:creationId xmlns:a16="http://schemas.microsoft.com/office/drawing/2014/main" id="{C97021DE-A055-B063-5312-AE9F1800DD73}"/>
              </a:ext>
            </a:extLst>
          </p:cNvPr>
          <p:cNvSpPr txBox="1"/>
          <p:nvPr/>
        </p:nvSpPr>
        <p:spPr>
          <a:xfrm>
            <a:off x="113652" y="1562494"/>
            <a:ext cx="6096000" cy="369332"/>
          </a:xfrm>
          <a:prstGeom prst="rect">
            <a:avLst/>
          </a:prstGeom>
          <a:noFill/>
        </p:spPr>
        <p:txBody>
          <a:bodyPr wrap="square">
            <a:spAutoFit/>
          </a:bodyPr>
          <a:lstStyle/>
          <a:p>
            <a:r>
              <a:rPr lang="en-US" sz="1800" b="1"/>
              <a:t>import torch.nn as nn</a:t>
            </a:r>
          </a:p>
        </p:txBody>
      </p:sp>
      <p:sp>
        <p:nvSpPr>
          <p:cNvPr id="17" name="TextBox 16">
            <a:extLst>
              <a:ext uri="{FF2B5EF4-FFF2-40B4-BE49-F238E27FC236}">
                <a16:creationId xmlns:a16="http://schemas.microsoft.com/office/drawing/2014/main" id="{5EA0F126-5A8F-0CE3-28A4-3849067DD33F}"/>
              </a:ext>
            </a:extLst>
          </p:cNvPr>
          <p:cNvSpPr txBox="1"/>
          <p:nvPr/>
        </p:nvSpPr>
        <p:spPr>
          <a:xfrm>
            <a:off x="123989" y="2111373"/>
            <a:ext cx="4617693" cy="369332"/>
          </a:xfrm>
          <a:prstGeom prst="rect">
            <a:avLst/>
          </a:prstGeom>
          <a:noFill/>
        </p:spPr>
        <p:txBody>
          <a:bodyPr wrap="square">
            <a:spAutoFit/>
          </a:bodyPr>
          <a:lstStyle/>
          <a:p>
            <a:r>
              <a:rPr lang="en-US"/>
              <a:t>layer_LSTM</a:t>
            </a:r>
            <a:r>
              <a:rPr lang="en-US" sz="1800"/>
              <a:t> = </a:t>
            </a:r>
            <a:r>
              <a:rPr lang="en-US"/>
              <a:t>layer_</a:t>
            </a:r>
            <a:r>
              <a:rPr lang="en-US" sz="1800"/>
              <a:t>LSTM(input_parameters*)</a:t>
            </a:r>
          </a:p>
        </p:txBody>
      </p:sp>
      <mc:AlternateContent xmlns:mc="http://schemas.openxmlformats.org/markup-compatibility/2006" xmlns:p14="http://schemas.microsoft.com/office/powerpoint/2010/main">
        <mc:Choice Requires="p14">
          <p:contentPart p14:bwMode="auto" r:id="rId3">
            <p14:nvContentPartPr>
              <p14:cNvPr id="20" name="Ink 19">
                <a:extLst>
                  <a:ext uri="{FF2B5EF4-FFF2-40B4-BE49-F238E27FC236}">
                    <a16:creationId xmlns:a16="http://schemas.microsoft.com/office/drawing/2014/main" id="{B0BB3797-4431-771B-C586-70CF23F1D1BD}"/>
                  </a:ext>
                </a:extLst>
              </p14:cNvPr>
              <p14:cNvContentPartPr/>
              <p14:nvPr/>
            </p14:nvContentPartPr>
            <p14:xfrm>
              <a:off x="4741682" y="2269711"/>
              <a:ext cx="427680" cy="100080"/>
            </p14:xfrm>
          </p:contentPart>
        </mc:Choice>
        <mc:Fallback xmlns="">
          <p:pic>
            <p:nvPicPr>
              <p:cNvPr id="20" name="Ink 19">
                <a:extLst>
                  <a:ext uri="{FF2B5EF4-FFF2-40B4-BE49-F238E27FC236}">
                    <a16:creationId xmlns:a16="http://schemas.microsoft.com/office/drawing/2014/main" id="{B0BB3797-4431-771B-C586-70CF23F1D1BD}"/>
                  </a:ext>
                </a:extLst>
              </p:cNvPr>
              <p:cNvPicPr/>
              <p:nvPr/>
            </p:nvPicPr>
            <p:blipFill>
              <a:blip r:embed="rId4"/>
              <a:stretch>
                <a:fillRect/>
              </a:stretch>
            </p:blipFill>
            <p:spPr>
              <a:xfrm>
                <a:off x="4732690" y="2260711"/>
                <a:ext cx="445305" cy="117720"/>
              </a:xfrm>
              <a:prstGeom prst="rect">
                <a:avLst/>
              </a:prstGeom>
            </p:spPr>
          </p:pic>
        </mc:Fallback>
      </mc:AlternateContent>
      <p:sp>
        <p:nvSpPr>
          <p:cNvPr id="21" name="TextBox 20">
            <a:extLst>
              <a:ext uri="{FF2B5EF4-FFF2-40B4-BE49-F238E27FC236}">
                <a16:creationId xmlns:a16="http://schemas.microsoft.com/office/drawing/2014/main" id="{7DBF7E43-8C35-1588-FE1C-C3C732DAF66F}"/>
              </a:ext>
            </a:extLst>
          </p:cNvPr>
          <p:cNvSpPr txBox="1"/>
          <p:nvPr/>
        </p:nvSpPr>
        <p:spPr>
          <a:xfrm>
            <a:off x="5265796" y="2116937"/>
            <a:ext cx="2002278" cy="369332"/>
          </a:xfrm>
          <a:prstGeom prst="rect">
            <a:avLst/>
          </a:prstGeom>
          <a:noFill/>
        </p:spPr>
        <p:txBody>
          <a:bodyPr wrap="square" rtlCol="0">
            <a:spAutoFit/>
          </a:bodyPr>
          <a:lstStyle/>
          <a:p>
            <a:r>
              <a:rPr lang="en-US"/>
              <a:t>instantiates layer.</a:t>
            </a:r>
          </a:p>
        </p:txBody>
      </p:sp>
      <p:sp>
        <p:nvSpPr>
          <p:cNvPr id="22" name="TextBox 21">
            <a:extLst>
              <a:ext uri="{FF2B5EF4-FFF2-40B4-BE49-F238E27FC236}">
                <a16:creationId xmlns:a16="http://schemas.microsoft.com/office/drawing/2014/main" id="{95DC9BF2-3841-1CEB-6DD5-325B8A437274}"/>
              </a:ext>
            </a:extLst>
          </p:cNvPr>
          <p:cNvSpPr txBox="1"/>
          <p:nvPr/>
        </p:nvSpPr>
        <p:spPr>
          <a:xfrm>
            <a:off x="124540" y="2664418"/>
            <a:ext cx="2533819" cy="369332"/>
          </a:xfrm>
          <a:prstGeom prst="rect">
            <a:avLst/>
          </a:prstGeom>
          <a:noFill/>
        </p:spPr>
        <p:txBody>
          <a:bodyPr wrap="square">
            <a:spAutoFit/>
          </a:bodyPr>
          <a:lstStyle/>
          <a:p>
            <a:r>
              <a:rPr lang="en-US"/>
              <a:t>layer_LSTM</a:t>
            </a:r>
            <a:r>
              <a:rPr lang="en-US" sz="1800"/>
              <a:t>(X, (h0, c_0))</a:t>
            </a:r>
          </a:p>
        </p:txBody>
      </p:sp>
      <mc:AlternateContent xmlns:mc="http://schemas.openxmlformats.org/markup-compatibility/2006" xmlns:p14="http://schemas.microsoft.com/office/powerpoint/2010/main">
        <mc:Choice Requires="p14">
          <p:contentPart p14:bwMode="auto" r:id="rId5">
            <p14:nvContentPartPr>
              <p14:cNvPr id="23" name="Ink 22">
                <a:extLst>
                  <a:ext uri="{FF2B5EF4-FFF2-40B4-BE49-F238E27FC236}">
                    <a16:creationId xmlns:a16="http://schemas.microsoft.com/office/drawing/2014/main" id="{39B11517-1F98-235F-65F1-3414F5F3069D}"/>
                  </a:ext>
                </a:extLst>
              </p14:cNvPr>
              <p14:cNvContentPartPr/>
              <p14:nvPr/>
            </p14:nvContentPartPr>
            <p14:xfrm>
              <a:off x="2658359" y="2828825"/>
              <a:ext cx="427680" cy="100080"/>
            </p14:xfrm>
          </p:contentPart>
        </mc:Choice>
        <mc:Fallback xmlns="">
          <p:pic>
            <p:nvPicPr>
              <p:cNvPr id="23" name="Ink 22">
                <a:extLst>
                  <a:ext uri="{FF2B5EF4-FFF2-40B4-BE49-F238E27FC236}">
                    <a16:creationId xmlns:a16="http://schemas.microsoft.com/office/drawing/2014/main" id="{39B11517-1F98-235F-65F1-3414F5F3069D}"/>
                  </a:ext>
                </a:extLst>
              </p:cNvPr>
              <p:cNvPicPr/>
              <p:nvPr/>
            </p:nvPicPr>
            <p:blipFill>
              <a:blip r:embed="rId4"/>
              <a:stretch>
                <a:fillRect/>
              </a:stretch>
            </p:blipFill>
            <p:spPr>
              <a:xfrm>
                <a:off x="2649367" y="2819825"/>
                <a:ext cx="445305" cy="117720"/>
              </a:xfrm>
              <a:prstGeom prst="rect">
                <a:avLst/>
              </a:prstGeom>
            </p:spPr>
          </p:pic>
        </mc:Fallback>
      </mc:AlternateContent>
      <p:sp>
        <p:nvSpPr>
          <p:cNvPr id="24" name="TextBox 23">
            <a:extLst>
              <a:ext uri="{FF2B5EF4-FFF2-40B4-BE49-F238E27FC236}">
                <a16:creationId xmlns:a16="http://schemas.microsoft.com/office/drawing/2014/main" id="{ACD647E9-32DF-F5C5-8A5E-E65CC167AA84}"/>
              </a:ext>
            </a:extLst>
          </p:cNvPr>
          <p:cNvSpPr txBox="1"/>
          <p:nvPr/>
        </p:nvSpPr>
        <p:spPr>
          <a:xfrm>
            <a:off x="3261673" y="2689326"/>
            <a:ext cx="8353299" cy="3785652"/>
          </a:xfrm>
          <a:prstGeom prst="rect">
            <a:avLst/>
          </a:prstGeom>
          <a:noFill/>
        </p:spPr>
        <p:txBody>
          <a:bodyPr wrap="square" rtlCol="0">
            <a:spAutoFit/>
          </a:bodyPr>
          <a:lstStyle/>
          <a:p>
            <a:r>
              <a:rPr lang="en-US" sz="1600"/>
              <a:t>returns the output.  </a:t>
            </a:r>
          </a:p>
          <a:p>
            <a:endParaRPr lang="en-US" sz="1600"/>
          </a:p>
          <a:p>
            <a:r>
              <a:rPr lang="en-US" sz="1600"/>
              <a:t>The input takes two arguments.  X is itself a tuple of the form (</a:t>
            </a:r>
            <a:r>
              <a:rPr lang="en-US" sz="1600" i="1"/>
              <a:t>batch_size,  seq_length, input_size</a:t>
            </a:r>
            <a:r>
              <a:rPr lang="en-US" sz="1600"/>
              <a:t>) if batch_first = True, as discussed before in the context of the batch_first argument.   If batch_first = False, then X will be of the form (</a:t>
            </a:r>
            <a:r>
              <a:rPr lang="en-US" sz="1600" i="1"/>
              <a:t>seq_length, batch_size, input_size</a:t>
            </a:r>
            <a:r>
              <a:rPr lang="en-US" sz="1600"/>
              <a:t>).  h0 is the initial hidden state input.   It should be of the form (</a:t>
            </a:r>
            <a:r>
              <a:rPr lang="en-US" sz="1600" i="1"/>
              <a:t>num_layers, batch_size, layer_size</a:t>
            </a:r>
            <a:r>
              <a:rPr lang="en-US" sz="1600"/>
              <a:t>).  It defaults to all zeros if not specified.  c0 is the initial long term memory input. It should be of the form (</a:t>
            </a:r>
            <a:r>
              <a:rPr lang="en-US" sz="1600" i="1"/>
              <a:t>num_layers, batch_size, layer_size</a:t>
            </a:r>
            <a:r>
              <a:rPr lang="en-US" sz="1600"/>
              <a:t>).  I think it defaults to zeros if not specified.</a:t>
            </a:r>
          </a:p>
          <a:p>
            <a:endParaRPr lang="en-US" sz="1600"/>
          </a:p>
          <a:p>
            <a:r>
              <a:rPr lang="en-US" sz="1600"/>
              <a:t>The output is also a tuple (y[0], y[1]).  y[0] is the output of the last (top) lhidden layer at all the time steps, and is of the following form if batch_first = True is specified (</a:t>
            </a:r>
            <a:r>
              <a:rPr lang="en-US" sz="1600" i="1"/>
              <a:t>batch_size, seq_length, hidden_size</a:t>
            </a:r>
            <a:r>
              <a:rPr lang="en-US" sz="1600"/>
              <a:t>).  If batch_first = False, then it will be of the form (</a:t>
            </a:r>
            <a:r>
              <a:rPr lang="en-US" sz="1600" i="1"/>
              <a:t>seq_length, batch_size, hidden_size</a:t>
            </a:r>
            <a:r>
              <a:rPr lang="en-US" sz="1600"/>
              <a:t>).  y[1] is a tuple of all layers of the hidden state output and cell state output of the last time step (h_n, c_n).  It takes the form ((</a:t>
            </a:r>
            <a:r>
              <a:rPr lang="en-US" sz="1600" i="1"/>
              <a:t>num_layers, batch_size, layer_size</a:t>
            </a:r>
            <a:r>
              <a:rPr lang="en-US" sz="1600"/>
              <a:t>), (</a:t>
            </a:r>
            <a:r>
              <a:rPr lang="en-US" sz="1600" i="1"/>
              <a:t>num_layers, batch_size, layer_size</a:t>
            </a:r>
            <a:r>
              <a:rPr lang="en-US" sz="1600"/>
              <a:t>)).  </a:t>
            </a:r>
          </a:p>
        </p:txBody>
      </p:sp>
      <p:sp>
        <p:nvSpPr>
          <p:cNvPr id="3" name="TextBox 2">
            <a:extLst>
              <a:ext uri="{FF2B5EF4-FFF2-40B4-BE49-F238E27FC236}">
                <a16:creationId xmlns:a16="http://schemas.microsoft.com/office/drawing/2014/main" id="{ED10C10B-5BBB-5CFF-CDC8-BC06BB8C7278}"/>
              </a:ext>
            </a:extLst>
          </p:cNvPr>
          <p:cNvSpPr txBox="1"/>
          <p:nvPr/>
        </p:nvSpPr>
        <p:spPr>
          <a:xfrm>
            <a:off x="8465376" y="2325731"/>
            <a:ext cx="2916804" cy="738664"/>
          </a:xfrm>
          <a:prstGeom prst="rect">
            <a:avLst/>
          </a:prstGeom>
          <a:solidFill>
            <a:srgbClr val="D3F6B0"/>
          </a:solidFill>
        </p:spPr>
        <p:txBody>
          <a:bodyPr wrap="square" rtlCol="0">
            <a:spAutoFit/>
          </a:bodyPr>
          <a:lstStyle/>
          <a:p>
            <a:r>
              <a:rPr lang="en-US" sz="1400"/>
              <a:t>if input_size  has just one dimension, then it must be a  column vector, not a row.</a:t>
            </a:r>
          </a:p>
        </p:txBody>
      </p:sp>
    </p:spTree>
    <p:extLst>
      <p:ext uri="{BB962C8B-B14F-4D97-AF65-F5344CB8AC3E}">
        <p14:creationId xmlns:p14="http://schemas.microsoft.com/office/powerpoint/2010/main" val="329732041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CE649E-8FBC-FD9D-BB4F-D63C92B492E7}"/>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0CCB964E-57D1-9C8D-C1B7-971CF91FDD5A}"/>
              </a:ext>
            </a:extLst>
          </p:cNvPr>
          <p:cNvPicPr>
            <a:picLocks noChangeAspect="1"/>
          </p:cNvPicPr>
          <p:nvPr/>
        </p:nvPicPr>
        <p:blipFill>
          <a:blip r:embed="rId3"/>
          <a:stretch>
            <a:fillRect/>
          </a:stretch>
        </p:blipFill>
        <p:spPr>
          <a:xfrm>
            <a:off x="5734223" y="1495970"/>
            <a:ext cx="3352147" cy="4760394"/>
          </a:xfrm>
          <a:prstGeom prst="rect">
            <a:avLst/>
          </a:prstGeom>
        </p:spPr>
      </p:pic>
      <p:sp>
        <p:nvSpPr>
          <p:cNvPr id="4" name="TextBox 3">
            <a:extLst>
              <a:ext uri="{FF2B5EF4-FFF2-40B4-BE49-F238E27FC236}">
                <a16:creationId xmlns:a16="http://schemas.microsoft.com/office/drawing/2014/main" id="{8E6C47A0-EBCF-26FD-5810-C37E6E84CDE5}"/>
              </a:ext>
            </a:extLst>
          </p:cNvPr>
          <p:cNvSpPr txBox="1"/>
          <p:nvPr/>
        </p:nvSpPr>
        <p:spPr>
          <a:xfrm>
            <a:off x="469538" y="675385"/>
            <a:ext cx="3187983" cy="596027"/>
          </a:xfrm>
          <a:prstGeom prst="rect">
            <a:avLst/>
          </a:prstGeom>
          <a:noFill/>
        </p:spPr>
        <p:txBody>
          <a:bodyPr wrap="square" rtlCol="0">
            <a:spAutoFit/>
          </a:bodyPr>
          <a:lstStyle/>
          <a:p>
            <a:r>
              <a:rPr lang="en-US" sz="1600"/>
              <a:t>Here’s a visual reference for some of the terms:</a:t>
            </a:r>
          </a:p>
        </p:txBody>
      </p:sp>
      <p:sp>
        <p:nvSpPr>
          <p:cNvPr id="6" name="Rectangle 5">
            <a:extLst>
              <a:ext uri="{FF2B5EF4-FFF2-40B4-BE49-F238E27FC236}">
                <a16:creationId xmlns:a16="http://schemas.microsoft.com/office/drawing/2014/main" id="{0C73B205-942B-7919-F607-21D589623B3F}"/>
              </a:ext>
            </a:extLst>
          </p:cNvPr>
          <p:cNvSpPr/>
          <p:nvPr/>
        </p:nvSpPr>
        <p:spPr>
          <a:xfrm>
            <a:off x="4648569" y="139971"/>
            <a:ext cx="2013436" cy="461665"/>
          </a:xfrm>
          <a:prstGeom prst="rect">
            <a:avLst/>
          </a:prstGeom>
        </p:spPr>
        <p:txBody>
          <a:bodyPr wrap="none">
            <a:spAutoFit/>
          </a:bodyPr>
          <a:lstStyle/>
          <a:p>
            <a:r>
              <a:rPr lang="en-US" sz="2400" b="1" u="sng">
                <a:solidFill>
                  <a:srgbClr val="0066FF"/>
                </a:solidFill>
              </a:rPr>
              <a:t>Pytorch: LSTM</a:t>
            </a:r>
          </a:p>
        </p:txBody>
      </p:sp>
      <p:sp>
        <p:nvSpPr>
          <p:cNvPr id="74" name="TextBox 73">
            <a:extLst>
              <a:ext uri="{FF2B5EF4-FFF2-40B4-BE49-F238E27FC236}">
                <a16:creationId xmlns:a16="http://schemas.microsoft.com/office/drawing/2014/main" id="{79652E1F-5D0C-8EB5-3FDD-3071952EF8FB}"/>
              </a:ext>
            </a:extLst>
          </p:cNvPr>
          <p:cNvSpPr txBox="1"/>
          <p:nvPr/>
        </p:nvSpPr>
        <p:spPr>
          <a:xfrm rot="16200000">
            <a:off x="4089772" y="3572684"/>
            <a:ext cx="1605643" cy="338558"/>
          </a:xfrm>
          <a:prstGeom prst="rect">
            <a:avLst/>
          </a:prstGeom>
          <a:noFill/>
        </p:spPr>
        <p:txBody>
          <a:bodyPr wrap="square" rtlCol="0">
            <a:spAutoFit/>
          </a:bodyPr>
          <a:lstStyle/>
          <a:p>
            <a:r>
              <a:rPr lang="en-US" sz="1600"/>
              <a:t>seq_length = 3</a:t>
            </a:r>
          </a:p>
        </p:txBody>
      </p:sp>
      <p:sp>
        <p:nvSpPr>
          <p:cNvPr id="75" name="TextBox 74">
            <a:extLst>
              <a:ext uri="{FF2B5EF4-FFF2-40B4-BE49-F238E27FC236}">
                <a16:creationId xmlns:a16="http://schemas.microsoft.com/office/drawing/2014/main" id="{4E82E31C-F7DB-EB8A-44A7-AEC859E7B5F4}"/>
              </a:ext>
            </a:extLst>
          </p:cNvPr>
          <p:cNvSpPr txBox="1"/>
          <p:nvPr/>
        </p:nvSpPr>
        <p:spPr>
          <a:xfrm>
            <a:off x="6486189" y="657649"/>
            <a:ext cx="1580020" cy="338554"/>
          </a:xfrm>
          <a:prstGeom prst="rect">
            <a:avLst/>
          </a:prstGeom>
          <a:noFill/>
        </p:spPr>
        <p:txBody>
          <a:bodyPr wrap="square" rtlCol="0">
            <a:spAutoFit/>
          </a:bodyPr>
          <a:lstStyle/>
          <a:p>
            <a:r>
              <a:rPr lang="en-US" sz="1600"/>
              <a:t>num_layers = 2</a:t>
            </a:r>
          </a:p>
        </p:txBody>
      </p:sp>
      <p:sp>
        <p:nvSpPr>
          <p:cNvPr id="76" name="TextBox 75">
            <a:extLst>
              <a:ext uri="{FF2B5EF4-FFF2-40B4-BE49-F238E27FC236}">
                <a16:creationId xmlns:a16="http://schemas.microsoft.com/office/drawing/2014/main" id="{65AAF720-5634-32F8-3E29-48551D9F46B2}"/>
              </a:ext>
            </a:extLst>
          </p:cNvPr>
          <p:cNvSpPr txBox="1"/>
          <p:nvPr/>
        </p:nvSpPr>
        <p:spPr>
          <a:xfrm rot="16200000">
            <a:off x="4517551" y="3572686"/>
            <a:ext cx="1496785" cy="338556"/>
          </a:xfrm>
          <a:prstGeom prst="rect">
            <a:avLst/>
          </a:prstGeom>
          <a:noFill/>
        </p:spPr>
        <p:txBody>
          <a:bodyPr wrap="square" rtlCol="0">
            <a:spAutoFit/>
          </a:bodyPr>
          <a:lstStyle/>
          <a:p>
            <a:r>
              <a:rPr lang="en-US" sz="1600"/>
              <a:t>input_size = 1</a:t>
            </a:r>
          </a:p>
        </p:txBody>
      </p:sp>
      <p:sp>
        <p:nvSpPr>
          <p:cNvPr id="77" name="TextBox 76">
            <a:extLst>
              <a:ext uri="{FF2B5EF4-FFF2-40B4-BE49-F238E27FC236}">
                <a16:creationId xmlns:a16="http://schemas.microsoft.com/office/drawing/2014/main" id="{35748FB1-26D9-FC24-CA80-4E214180E291}"/>
              </a:ext>
            </a:extLst>
          </p:cNvPr>
          <p:cNvSpPr txBox="1"/>
          <p:nvPr/>
        </p:nvSpPr>
        <p:spPr>
          <a:xfrm>
            <a:off x="6486189" y="931709"/>
            <a:ext cx="1580020" cy="338553"/>
          </a:xfrm>
          <a:prstGeom prst="rect">
            <a:avLst/>
          </a:prstGeom>
          <a:noFill/>
        </p:spPr>
        <p:txBody>
          <a:bodyPr wrap="square" rtlCol="0">
            <a:spAutoFit/>
          </a:bodyPr>
          <a:lstStyle/>
          <a:p>
            <a:r>
              <a:rPr lang="en-US" sz="1600"/>
              <a:t>hidden_size = 2</a:t>
            </a:r>
          </a:p>
        </p:txBody>
      </p:sp>
      <mc:AlternateContent xmlns:mc="http://schemas.openxmlformats.org/markup-compatibility/2006" xmlns:p14="http://schemas.microsoft.com/office/powerpoint/2010/main">
        <mc:Choice Requires="p14">
          <p:contentPart p14:bwMode="auto" r:id="rId4">
            <p14:nvContentPartPr>
              <p14:cNvPr id="79" name="Ink 78">
                <a:extLst>
                  <a:ext uri="{FF2B5EF4-FFF2-40B4-BE49-F238E27FC236}">
                    <a16:creationId xmlns:a16="http://schemas.microsoft.com/office/drawing/2014/main" id="{823E4E79-A98E-75B2-EA56-60B9583A76FD}"/>
                  </a:ext>
                </a:extLst>
              </p14:cNvPr>
              <p14:cNvContentPartPr/>
              <p14:nvPr/>
            </p14:nvContentPartPr>
            <p14:xfrm>
              <a:off x="6104623" y="5616857"/>
              <a:ext cx="2931480" cy="1003320"/>
            </p14:xfrm>
          </p:contentPart>
        </mc:Choice>
        <mc:Fallback xmlns="">
          <p:pic>
            <p:nvPicPr>
              <p:cNvPr id="79" name="Ink 78">
                <a:extLst>
                  <a:ext uri="{FF2B5EF4-FFF2-40B4-BE49-F238E27FC236}">
                    <a16:creationId xmlns:a16="http://schemas.microsoft.com/office/drawing/2014/main" id="{823E4E79-A98E-75B2-EA56-60B9583A76FD}"/>
                  </a:ext>
                </a:extLst>
              </p:cNvPr>
              <p:cNvPicPr/>
              <p:nvPr/>
            </p:nvPicPr>
            <p:blipFill>
              <a:blip r:embed="rId5"/>
              <a:stretch>
                <a:fillRect/>
              </a:stretch>
            </p:blipFill>
            <p:spPr>
              <a:xfrm>
                <a:off x="6095623" y="5607854"/>
                <a:ext cx="2949120" cy="1020966"/>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80" name="Ink 79">
                <a:extLst>
                  <a:ext uri="{FF2B5EF4-FFF2-40B4-BE49-F238E27FC236}">
                    <a16:creationId xmlns:a16="http://schemas.microsoft.com/office/drawing/2014/main" id="{82FA029F-EE29-70C1-6CFD-20F7AFD20FEA}"/>
                  </a:ext>
                </a:extLst>
              </p14:cNvPr>
              <p14:cNvContentPartPr/>
              <p14:nvPr/>
            </p14:nvContentPartPr>
            <p14:xfrm>
              <a:off x="8555394" y="2023724"/>
              <a:ext cx="753120" cy="3367425"/>
            </p14:xfrm>
          </p:contentPart>
        </mc:Choice>
        <mc:Fallback xmlns="">
          <p:pic>
            <p:nvPicPr>
              <p:cNvPr id="80" name="Ink 79">
                <a:extLst>
                  <a:ext uri="{FF2B5EF4-FFF2-40B4-BE49-F238E27FC236}">
                    <a16:creationId xmlns:a16="http://schemas.microsoft.com/office/drawing/2014/main" id="{82FA029F-EE29-70C1-6CFD-20F7AFD20FEA}"/>
                  </a:ext>
                </a:extLst>
              </p:cNvPr>
              <p:cNvPicPr/>
              <p:nvPr/>
            </p:nvPicPr>
            <p:blipFill>
              <a:blip r:embed="rId7"/>
              <a:stretch>
                <a:fillRect/>
              </a:stretch>
            </p:blipFill>
            <p:spPr>
              <a:xfrm>
                <a:off x="8546394" y="2014724"/>
                <a:ext cx="770760" cy="3385065"/>
              </a:xfrm>
              <a:prstGeom prst="rect">
                <a:avLst/>
              </a:prstGeom>
            </p:spPr>
          </p:pic>
        </mc:Fallback>
      </mc:AlternateContent>
      <p:sp>
        <p:nvSpPr>
          <p:cNvPr id="81" name="TextBox 80">
            <a:extLst>
              <a:ext uri="{FF2B5EF4-FFF2-40B4-BE49-F238E27FC236}">
                <a16:creationId xmlns:a16="http://schemas.microsoft.com/office/drawing/2014/main" id="{C88A4E54-D511-D284-CE8E-3D734986EA12}"/>
              </a:ext>
            </a:extLst>
          </p:cNvPr>
          <p:cNvSpPr txBox="1"/>
          <p:nvPr/>
        </p:nvSpPr>
        <p:spPr>
          <a:xfrm>
            <a:off x="8715970" y="3962589"/>
            <a:ext cx="506870" cy="338554"/>
          </a:xfrm>
          <a:prstGeom prst="rect">
            <a:avLst/>
          </a:prstGeom>
          <a:noFill/>
        </p:spPr>
        <p:txBody>
          <a:bodyPr wrap="none" rtlCol="0">
            <a:spAutoFit/>
          </a:bodyPr>
          <a:lstStyle/>
          <a:p>
            <a:r>
              <a:rPr lang="en-US" sz="1600"/>
              <a:t>y[0]</a:t>
            </a:r>
            <a:endParaRPr lang="en-US"/>
          </a:p>
        </p:txBody>
      </p:sp>
      <p:sp>
        <p:nvSpPr>
          <p:cNvPr id="82" name="TextBox 81">
            <a:extLst>
              <a:ext uri="{FF2B5EF4-FFF2-40B4-BE49-F238E27FC236}">
                <a16:creationId xmlns:a16="http://schemas.microsoft.com/office/drawing/2014/main" id="{B39F2F15-F924-450C-DCAC-C7B2006FD60D}"/>
              </a:ext>
            </a:extLst>
          </p:cNvPr>
          <p:cNvSpPr txBox="1"/>
          <p:nvPr/>
        </p:nvSpPr>
        <p:spPr>
          <a:xfrm>
            <a:off x="7006136" y="6150752"/>
            <a:ext cx="1334020" cy="338554"/>
          </a:xfrm>
          <a:prstGeom prst="rect">
            <a:avLst/>
          </a:prstGeom>
          <a:noFill/>
        </p:spPr>
        <p:txBody>
          <a:bodyPr wrap="none" rtlCol="0">
            <a:spAutoFit/>
          </a:bodyPr>
          <a:lstStyle/>
          <a:p>
            <a:r>
              <a:rPr lang="en-US" sz="1600"/>
              <a:t>y[1] = (hn, cn)</a:t>
            </a:r>
            <a:endParaRPr lang="en-US"/>
          </a:p>
        </p:txBody>
      </p:sp>
      <mc:AlternateContent xmlns:mc="http://schemas.openxmlformats.org/markup-compatibility/2006" xmlns:p14="http://schemas.microsoft.com/office/powerpoint/2010/main">
        <mc:Choice Requires="p14">
          <p:contentPart p14:bwMode="auto" r:id="rId8">
            <p14:nvContentPartPr>
              <p14:cNvPr id="83" name="Ink 82">
                <a:extLst>
                  <a:ext uri="{FF2B5EF4-FFF2-40B4-BE49-F238E27FC236}">
                    <a16:creationId xmlns:a16="http://schemas.microsoft.com/office/drawing/2014/main" id="{0E452F21-B55B-83C9-95F9-E94F90614DC8}"/>
                  </a:ext>
                </a:extLst>
              </p14:cNvPr>
              <p14:cNvContentPartPr/>
              <p14:nvPr/>
            </p14:nvContentPartPr>
            <p14:xfrm>
              <a:off x="5655287" y="2126795"/>
              <a:ext cx="687600" cy="3236040"/>
            </p14:xfrm>
          </p:contentPart>
        </mc:Choice>
        <mc:Fallback xmlns="">
          <p:pic>
            <p:nvPicPr>
              <p:cNvPr id="83" name="Ink 82">
                <a:extLst>
                  <a:ext uri="{FF2B5EF4-FFF2-40B4-BE49-F238E27FC236}">
                    <a16:creationId xmlns:a16="http://schemas.microsoft.com/office/drawing/2014/main" id="{0E452F21-B55B-83C9-95F9-E94F90614DC8}"/>
                  </a:ext>
                </a:extLst>
              </p:cNvPr>
              <p:cNvPicPr/>
              <p:nvPr/>
            </p:nvPicPr>
            <p:blipFill>
              <a:blip r:embed="rId9"/>
              <a:stretch>
                <a:fillRect/>
              </a:stretch>
            </p:blipFill>
            <p:spPr>
              <a:xfrm>
                <a:off x="5646287" y="2117795"/>
                <a:ext cx="705240" cy="325368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84" name="Ink 83">
                <a:extLst>
                  <a:ext uri="{FF2B5EF4-FFF2-40B4-BE49-F238E27FC236}">
                    <a16:creationId xmlns:a16="http://schemas.microsoft.com/office/drawing/2014/main" id="{68B7998D-2109-9E16-DEDB-DE77333C9FE7}"/>
                  </a:ext>
                </a:extLst>
              </p14:cNvPr>
              <p14:cNvContentPartPr/>
              <p14:nvPr/>
            </p14:nvContentPartPr>
            <p14:xfrm>
              <a:off x="6104624" y="1270262"/>
              <a:ext cx="2611346" cy="711659"/>
            </p14:xfrm>
          </p:contentPart>
        </mc:Choice>
        <mc:Fallback xmlns="">
          <p:pic>
            <p:nvPicPr>
              <p:cNvPr id="84" name="Ink 83">
                <a:extLst>
                  <a:ext uri="{FF2B5EF4-FFF2-40B4-BE49-F238E27FC236}">
                    <a16:creationId xmlns:a16="http://schemas.microsoft.com/office/drawing/2014/main" id="{68B7998D-2109-9E16-DEDB-DE77333C9FE7}"/>
                  </a:ext>
                </a:extLst>
              </p:cNvPr>
              <p:cNvPicPr/>
              <p:nvPr/>
            </p:nvPicPr>
            <p:blipFill>
              <a:blip r:embed="rId11"/>
              <a:stretch>
                <a:fillRect/>
              </a:stretch>
            </p:blipFill>
            <p:spPr>
              <a:xfrm>
                <a:off x="6095626" y="1261258"/>
                <a:ext cx="2628983" cy="729306"/>
              </a:xfrm>
              <a:prstGeom prst="rect">
                <a:avLst/>
              </a:prstGeom>
            </p:spPr>
          </p:pic>
        </mc:Fallback>
      </mc:AlternateContent>
      <p:sp>
        <p:nvSpPr>
          <p:cNvPr id="85" name="TextBox 84">
            <a:extLst>
              <a:ext uri="{FF2B5EF4-FFF2-40B4-BE49-F238E27FC236}">
                <a16:creationId xmlns:a16="http://schemas.microsoft.com/office/drawing/2014/main" id="{B1235B08-76CB-E216-1407-598D15BD9BFC}"/>
              </a:ext>
            </a:extLst>
          </p:cNvPr>
          <p:cNvSpPr txBox="1"/>
          <p:nvPr/>
        </p:nvSpPr>
        <p:spPr>
          <a:xfrm>
            <a:off x="5770329" y="4048387"/>
            <a:ext cx="290464" cy="338554"/>
          </a:xfrm>
          <a:prstGeom prst="rect">
            <a:avLst/>
          </a:prstGeom>
          <a:noFill/>
        </p:spPr>
        <p:txBody>
          <a:bodyPr wrap="none" rtlCol="0">
            <a:spAutoFit/>
          </a:bodyPr>
          <a:lstStyle/>
          <a:p>
            <a:r>
              <a:rPr lang="en-US" sz="1600"/>
              <a:t>X</a:t>
            </a:r>
            <a:endParaRPr lang="en-US"/>
          </a:p>
        </p:txBody>
      </p:sp>
      <p:sp>
        <p:nvSpPr>
          <p:cNvPr id="86" name="TextBox 85">
            <a:extLst>
              <a:ext uri="{FF2B5EF4-FFF2-40B4-BE49-F238E27FC236}">
                <a16:creationId xmlns:a16="http://schemas.microsoft.com/office/drawing/2014/main" id="{4D88B65B-17E1-3195-C426-022532C5A9B7}"/>
              </a:ext>
            </a:extLst>
          </p:cNvPr>
          <p:cNvSpPr txBox="1"/>
          <p:nvPr/>
        </p:nvSpPr>
        <p:spPr>
          <a:xfrm>
            <a:off x="7006136" y="1578627"/>
            <a:ext cx="809837" cy="338554"/>
          </a:xfrm>
          <a:prstGeom prst="rect">
            <a:avLst/>
          </a:prstGeom>
          <a:noFill/>
        </p:spPr>
        <p:txBody>
          <a:bodyPr wrap="none" rtlCol="0">
            <a:spAutoFit/>
          </a:bodyPr>
          <a:lstStyle/>
          <a:p>
            <a:r>
              <a:rPr lang="en-US" sz="1600"/>
              <a:t>(h0, c0)</a:t>
            </a:r>
            <a:endParaRPr lang="en-US"/>
          </a:p>
        </p:txBody>
      </p:sp>
    </p:spTree>
    <p:extLst>
      <p:ext uri="{BB962C8B-B14F-4D97-AF65-F5344CB8AC3E}">
        <p14:creationId xmlns:p14="http://schemas.microsoft.com/office/powerpoint/2010/main" val="3717270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9FF0876-164E-442B-9B99-2C547C2A0238}"/>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1F62766F-5DD0-4A16-B412-AB8E10FE3C0F}"/>
              </a:ext>
            </a:extLst>
          </p:cNvPr>
          <p:cNvSpPr txBox="1"/>
          <p:nvPr/>
        </p:nvSpPr>
        <p:spPr>
          <a:xfrm>
            <a:off x="346463" y="1073527"/>
            <a:ext cx="6201821" cy="338554"/>
          </a:xfrm>
          <a:prstGeom prst="rect">
            <a:avLst/>
          </a:prstGeom>
          <a:noFill/>
        </p:spPr>
        <p:txBody>
          <a:bodyPr wrap="square" rtlCol="0">
            <a:spAutoFit/>
          </a:bodyPr>
          <a:lstStyle/>
          <a:p>
            <a:r>
              <a:rPr lang="en-US" sz="1600"/>
              <a:t>Some operations we can do on tensors.  These are just as in numpy.</a:t>
            </a:r>
          </a:p>
        </p:txBody>
      </p:sp>
      <p:sp>
        <p:nvSpPr>
          <p:cNvPr id="27" name="TextBox 26">
            <a:extLst>
              <a:ext uri="{FF2B5EF4-FFF2-40B4-BE49-F238E27FC236}">
                <a16:creationId xmlns:a16="http://schemas.microsoft.com/office/drawing/2014/main" id="{AC8841A0-8CC1-A711-2654-707E789ABEDC}"/>
              </a:ext>
            </a:extLst>
          </p:cNvPr>
          <p:cNvSpPr txBox="1"/>
          <p:nvPr/>
        </p:nvSpPr>
        <p:spPr>
          <a:xfrm>
            <a:off x="336059" y="3756540"/>
            <a:ext cx="2200092" cy="338554"/>
          </a:xfrm>
          <a:prstGeom prst="rect">
            <a:avLst/>
          </a:prstGeom>
          <a:noFill/>
        </p:spPr>
        <p:txBody>
          <a:bodyPr wrap="square">
            <a:spAutoFit/>
          </a:bodyPr>
          <a:lstStyle/>
          <a:p>
            <a:r>
              <a:rPr lang="en-US" sz="1600"/>
              <a:t>tensor_A + tensor_B</a:t>
            </a:r>
          </a:p>
        </p:txBody>
      </p:sp>
      <p:sp>
        <p:nvSpPr>
          <p:cNvPr id="29" name="TextBox 28">
            <a:extLst>
              <a:ext uri="{FF2B5EF4-FFF2-40B4-BE49-F238E27FC236}">
                <a16:creationId xmlns:a16="http://schemas.microsoft.com/office/drawing/2014/main" id="{6CF2C44D-221A-41A3-7FF6-560C138AF702}"/>
              </a:ext>
            </a:extLst>
          </p:cNvPr>
          <p:cNvSpPr txBox="1"/>
          <p:nvPr/>
        </p:nvSpPr>
        <p:spPr>
          <a:xfrm>
            <a:off x="3650730" y="3756540"/>
            <a:ext cx="3067665" cy="338554"/>
          </a:xfrm>
          <a:prstGeom prst="rect">
            <a:avLst/>
          </a:prstGeom>
          <a:noFill/>
        </p:spPr>
        <p:txBody>
          <a:bodyPr wrap="square" rtlCol="0">
            <a:spAutoFit/>
          </a:bodyPr>
          <a:lstStyle/>
          <a:p>
            <a:r>
              <a:rPr lang="en-US" sz="1600"/>
              <a:t>returns vector sum</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E24661EF-08C6-DF6E-F438-7E63B22A1117}"/>
                  </a:ext>
                </a:extLst>
              </p14:cNvPr>
              <p14:cNvContentPartPr/>
              <p14:nvPr/>
            </p14:nvContentPartPr>
            <p14:xfrm>
              <a:off x="2358761" y="3925817"/>
              <a:ext cx="955800" cy="41040"/>
            </p14:xfrm>
          </p:contentPart>
        </mc:Choice>
        <mc:Fallback xmlns="">
          <p:pic>
            <p:nvPicPr>
              <p:cNvPr id="2" name="Ink 1">
                <a:extLst>
                  <a:ext uri="{FF2B5EF4-FFF2-40B4-BE49-F238E27FC236}">
                    <a16:creationId xmlns:a16="http://schemas.microsoft.com/office/drawing/2014/main" id="{E24661EF-08C6-DF6E-F438-7E63B22A1117}"/>
                  </a:ext>
                </a:extLst>
              </p:cNvPr>
              <p:cNvPicPr/>
              <p:nvPr/>
            </p:nvPicPr>
            <p:blipFill>
              <a:blip r:embed="rId4"/>
              <a:stretch>
                <a:fillRect/>
              </a:stretch>
            </p:blipFill>
            <p:spPr>
              <a:xfrm>
                <a:off x="2349761" y="3916737"/>
                <a:ext cx="973440" cy="58836"/>
              </a:xfrm>
              <a:prstGeom prst="rect">
                <a:avLst/>
              </a:prstGeom>
            </p:spPr>
          </p:pic>
        </mc:Fallback>
      </mc:AlternateContent>
      <p:sp>
        <p:nvSpPr>
          <p:cNvPr id="5" name="TextBox 4">
            <a:extLst>
              <a:ext uri="{FF2B5EF4-FFF2-40B4-BE49-F238E27FC236}">
                <a16:creationId xmlns:a16="http://schemas.microsoft.com/office/drawing/2014/main" id="{7F1D32B1-21EF-A8D0-E814-31ECCA70D958}"/>
              </a:ext>
            </a:extLst>
          </p:cNvPr>
          <p:cNvSpPr txBox="1"/>
          <p:nvPr/>
        </p:nvSpPr>
        <p:spPr>
          <a:xfrm>
            <a:off x="346463" y="1691204"/>
            <a:ext cx="1470115" cy="338554"/>
          </a:xfrm>
          <a:prstGeom prst="rect">
            <a:avLst/>
          </a:prstGeom>
          <a:noFill/>
        </p:spPr>
        <p:txBody>
          <a:bodyPr wrap="square">
            <a:spAutoFit/>
          </a:bodyPr>
          <a:lstStyle/>
          <a:p>
            <a:r>
              <a:rPr lang="en-US" sz="1600"/>
              <a:t>k*tensor_A</a:t>
            </a:r>
          </a:p>
        </p:txBody>
      </p:sp>
      <p:sp>
        <p:nvSpPr>
          <p:cNvPr id="7" name="TextBox 6">
            <a:extLst>
              <a:ext uri="{FF2B5EF4-FFF2-40B4-BE49-F238E27FC236}">
                <a16:creationId xmlns:a16="http://schemas.microsoft.com/office/drawing/2014/main" id="{E8619C66-F199-2A99-6B70-78251FC99AD7}"/>
              </a:ext>
            </a:extLst>
          </p:cNvPr>
          <p:cNvSpPr txBox="1"/>
          <p:nvPr/>
        </p:nvSpPr>
        <p:spPr>
          <a:xfrm>
            <a:off x="2747713" y="1699685"/>
            <a:ext cx="3696930" cy="338554"/>
          </a:xfrm>
          <a:prstGeom prst="rect">
            <a:avLst/>
          </a:prstGeom>
          <a:noFill/>
        </p:spPr>
        <p:txBody>
          <a:bodyPr wrap="square" rtlCol="0">
            <a:spAutoFit/>
          </a:bodyPr>
          <a:lstStyle/>
          <a:p>
            <a:r>
              <a:rPr lang="en-US" sz="1600"/>
              <a:t>returns usual scalar multiplied vector.</a:t>
            </a:r>
          </a:p>
        </p:txBody>
      </p:sp>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D286E00B-C32C-EAAE-2123-951B67D3E2A9}"/>
                  </a:ext>
                </a:extLst>
              </p14:cNvPr>
              <p14:cNvContentPartPr/>
              <p14:nvPr/>
            </p14:nvContentPartPr>
            <p14:xfrm>
              <a:off x="1610606" y="1846361"/>
              <a:ext cx="955800" cy="41040"/>
            </p14:xfrm>
          </p:contentPart>
        </mc:Choice>
        <mc:Fallback xmlns="">
          <p:pic>
            <p:nvPicPr>
              <p:cNvPr id="8" name="Ink 7">
                <a:extLst>
                  <a:ext uri="{FF2B5EF4-FFF2-40B4-BE49-F238E27FC236}">
                    <a16:creationId xmlns:a16="http://schemas.microsoft.com/office/drawing/2014/main" id="{D286E00B-C32C-EAAE-2123-951B67D3E2A9}"/>
                  </a:ext>
                </a:extLst>
              </p:cNvPr>
              <p:cNvPicPr/>
              <p:nvPr/>
            </p:nvPicPr>
            <p:blipFill>
              <a:blip r:embed="rId4"/>
              <a:stretch>
                <a:fillRect/>
              </a:stretch>
            </p:blipFill>
            <p:spPr>
              <a:xfrm>
                <a:off x="1601606" y="1837281"/>
                <a:ext cx="973440" cy="58836"/>
              </a:xfrm>
              <a:prstGeom prst="rect">
                <a:avLst/>
              </a:prstGeom>
            </p:spPr>
          </p:pic>
        </mc:Fallback>
      </mc:AlternateContent>
      <p:sp>
        <p:nvSpPr>
          <p:cNvPr id="9" name="TextBox 8">
            <a:extLst>
              <a:ext uri="{FF2B5EF4-FFF2-40B4-BE49-F238E27FC236}">
                <a16:creationId xmlns:a16="http://schemas.microsoft.com/office/drawing/2014/main" id="{53B5E0BE-70B6-F644-4E6F-8014D09D0E08}"/>
              </a:ext>
            </a:extLst>
          </p:cNvPr>
          <p:cNvSpPr txBox="1"/>
          <p:nvPr/>
        </p:nvSpPr>
        <p:spPr>
          <a:xfrm>
            <a:off x="336058" y="4366494"/>
            <a:ext cx="1954285" cy="338554"/>
          </a:xfrm>
          <a:prstGeom prst="rect">
            <a:avLst/>
          </a:prstGeom>
          <a:noFill/>
        </p:spPr>
        <p:txBody>
          <a:bodyPr wrap="square">
            <a:spAutoFit/>
          </a:bodyPr>
          <a:lstStyle/>
          <a:p>
            <a:r>
              <a:rPr lang="en-US" sz="1600"/>
              <a:t>tensor_A * tensor_B</a:t>
            </a:r>
          </a:p>
        </p:txBody>
      </p:sp>
      <p:sp>
        <p:nvSpPr>
          <p:cNvPr id="10" name="TextBox 9">
            <a:extLst>
              <a:ext uri="{FF2B5EF4-FFF2-40B4-BE49-F238E27FC236}">
                <a16:creationId xmlns:a16="http://schemas.microsoft.com/office/drawing/2014/main" id="{EF4104E3-FA43-DE6A-4A67-83F4B050C3D5}"/>
              </a:ext>
            </a:extLst>
          </p:cNvPr>
          <p:cNvSpPr txBox="1"/>
          <p:nvPr/>
        </p:nvSpPr>
        <p:spPr>
          <a:xfrm>
            <a:off x="3650730" y="4366494"/>
            <a:ext cx="4890539" cy="338554"/>
          </a:xfrm>
          <a:prstGeom prst="rect">
            <a:avLst/>
          </a:prstGeom>
          <a:noFill/>
        </p:spPr>
        <p:txBody>
          <a:bodyPr wrap="square" rtlCol="0">
            <a:spAutoFit/>
          </a:bodyPr>
          <a:lstStyle/>
          <a:p>
            <a:r>
              <a:rPr lang="en-US" sz="1600"/>
              <a:t>returns component-by-component multiplication.  </a:t>
            </a:r>
          </a:p>
        </p:txBody>
      </p:sp>
      <mc:AlternateContent xmlns:mc="http://schemas.openxmlformats.org/markup-compatibility/2006" xmlns:p14="http://schemas.microsoft.com/office/powerpoint/2010/main">
        <mc:Choice Requires="p14">
          <p:contentPart p14:bwMode="auto" r:id="rId6">
            <p14:nvContentPartPr>
              <p14:cNvPr id="11" name="Ink 10">
                <a:extLst>
                  <a:ext uri="{FF2B5EF4-FFF2-40B4-BE49-F238E27FC236}">
                    <a16:creationId xmlns:a16="http://schemas.microsoft.com/office/drawing/2014/main" id="{6801091C-B9FE-C060-B1BC-72DBFF191732}"/>
                  </a:ext>
                </a:extLst>
              </p14:cNvPr>
              <p14:cNvContentPartPr/>
              <p14:nvPr/>
            </p14:nvContentPartPr>
            <p14:xfrm>
              <a:off x="2452716" y="4494731"/>
              <a:ext cx="955800" cy="41040"/>
            </p14:xfrm>
          </p:contentPart>
        </mc:Choice>
        <mc:Fallback xmlns="">
          <p:pic>
            <p:nvPicPr>
              <p:cNvPr id="11" name="Ink 10">
                <a:extLst>
                  <a:ext uri="{FF2B5EF4-FFF2-40B4-BE49-F238E27FC236}">
                    <a16:creationId xmlns:a16="http://schemas.microsoft.com/office/drawing/2014/main" id="{6801091C-B9FE-C060-B1BC-72DBFF191732}"/>
                  </a:ext>
                </a:extLst>
              </p:cNvPr>
              <p:cNvPicPr/>
              <p:nvPr/>
            </p:nvPicPr>
            <p:blipFill>
              <a:blip r:embed="rId4"/>
              <a:stretch>
                <a:fillRect/>
              </a:stretch>
            </p:blipFill>
            <p:spPr>
              <a:xfrm>
                <a:off x="2443716" y="4485651"/>
                <a:ext cx="973440" cy="58836"/>
              </a:xfrm>
              <a:prstGeom prst="rect">
                <a:avLst/>
              </a:prstGeom>
            </p:spPr>
          </p:pic>
        </mc:Fallback>
      </mc:AlternateContent>
      <p:pic>
        <p:nvPicPr>
          <p:cNvPr id="31" name="Picture 30">
            <a:extLst>
              <a:ext uri="{FF2B5EF4-FFF2-40B4-BE49-F238E27FC236}">
                <a16:creationId xmlns:a16="http://schemas.microsoft.com/office/drawing/2014/main" id="{713B1D93-366E-96C1-2A35-BF069CD5B6C2}"/>
              </a:ext>
            </a:extLst>
          </p:cNvPr>
          <p:cNvPicPr>
            <a:picLocks noChangeAspect="1"/>
          </p:cNvPicPr>
          <p:nvPr/>
        </p:nvPicPr>
        <p:blipFill>
          <a:blip r:embed="rId7"/>
          <a:stretch>
            <a:fillRect/>
          </a:stretch>
        </p:blipFill>
        <p:spPr>
          <a:xfrm>
            <a:off x="3164068" y="2600711"/>
            <a:ext cx="3010320" cy="876422"/>
          </a:xfrm>
          <a:prstGeom prst="rect">
            <a:avLst/>
          </a:prstGeom>
        </p:spPr>
      </p:pic>
      <p:sp>
        <p:nvSpPr>
          <p:cNvPr id="32" name="TextBox 31">
            <a:extLst>
              <a:ext uri="{FF2B5EF4-FFF2-40B4-BE49-F238E27FC236}">
                <a16:creationId xmlns:a16="http://schemas.microsoft.com/office/drawing/2014/main" id="{FA72C5CF-C80A-6907-E40F-DCBFC4F6EB85}"/>
              </a:ext>
            </a:extLst>
          </p:cNvPr>
          <p:cNvSpPr txBox="1"/>
          <p:nvPr/>
        </p:nvSpPr>
        <p:spPr>
          <a:xfrm>
            <a:off x="361865" y="2231379"/>
            <a:ext cx="1470115" cy="338554"/>
          </a:xfrm>
          <a:prstGeom prst="rect">
            <a:avLst/>
          </a:prstGeom>
          <a:noFill/>
        </p:spPr>
        <p:txBody>
          <a:bodyPr wrap="square">
            <a:spAutoFit/>
          </a:bodyPr>
          <a:lstStyle/>
          <a:p>
            <a:r>
              <a:rPr lang="en-US" sz="1600"/>
              <a:t>f(tensor_A)</a:t>
            </a:r>
          </a:p>
        </p:txBody>
      </p:sp>
      <p:sp>
        <p:nvSpPr>
          <p:cNvPr id="33" name="TextBox 32">
            <a:extLst>
              <a:ext uri="{FF2B5EF4-FFF2-40B4-BE49-F238E27FC236}">
                <a16:creationId xmlns:a16="http://schemas.microsoft.com/office/drawing/2014/main" id="{61825C9C-C7C6-646A-BF5F-19D6AB331614}"/>
              </a:ext>
            </a:extLst>
          </p:cNvPr>
          <p:cNvSpPr txBox="1"/>
          <p:nvPr/>
        </p:nvSpPr>
        <p:spPr>
          <a:xfrm>
            <a:off x="3044307" y="2231379"/>
            <a:ext cx="4027054" cy="338554"/>
          </a:xfrm>
          <a:prstGeom prst="rect">
            <a:avLst/>
          </a:prstGeom>
          <a:noFill/>
        </p:spPr>
        <p:txBody>
          <a:bodyPr wrap="square" rtlCol="0">
            <a:spAutoFit/>
          </a:bodyPr>
          <a:lstStyle/>
          <a:p>
            <a:r>
              <a:rPr lang="en-US" sz="1600"/>
              <a:t>returns a tensor of f(elements of tensor_A).</a:t>
            </a:r>
          </a:p>
        </p:txBody>
      </p:sp>
      <mc:AlternateContent xmlns:mc="http://schemas.openxmlformats.org/markup-compatibility/2006" xmlns:p14="http://schemas.microsoft.com/office/powerpoint/2010/main">
        <mc:Choice Requires="p14">
          <p:contentPart p14:bwMode="auto" r:id="rId8">
            <p14:nvContentPartPr>
              <p14:cNvPr id="34" name="Ink 33">
                <a:extLst>
                  <a:ext uri="{FF2B5EF4-FFF2-40B4-BE49-F238E27FC236}">
                    <a16:creationId xmlns:a16="http://schemas.microsoft.com/office/drawing/2014/main" id="{E38DA486-D614-26CB-7281-7FE71A553412}"/>
                  </a:ext>
                </a:extLst>
              </p14:cNvPr>
              <p14:cNvContentPartPr/>
              <p14:nvPr/>
            </p14:nvContentPartPr>
            <p14:xfrm>
              <a:off x="1742452" y="2388355"/>
              <a:ext cx="955800" cy="41040"/>
            </p14:xfrm>
          </p:contentPart>
        </mc:Choice>
        <mc:Fallback xmlns="">
          <p:pic>
            <p:nvPicPr>
              <p:cNvPr id="34" name="Ink 33">
                <a:extLst>
                  <a:ext uri="{FF2B5EF4-FFF2-40B4-BE49-F238E27FC236}">
                    <a16:creationId xmlns:a16="http://schemas.microsoft.com/office/drawing/2014/main" id="{E38DA486-D614-26CB-7281-7FE71A553412}"/>
                  </a:ext>
                </a:extLst>
              </p:cNvPr>
              <p:cNvPicPr/>
              <p:nvPr/>
            </p:nvPicPr>
            <p:blipFill>
              <a:blip r:embed="rId4"/>
              <a:stretch>
                <a:fillRect/>
              </a:stretch>
            </p:blipFill>
            <p:spPr>
              <a:xfrm>
                <a:off x="1733452" y="2379275"/>
                <a:ext cx="973440" cy="58836"/>
              </a:xfrm>
              <a:prstGeom prst="rect">
                <a:avLst/>
              </a:prstGeom>
            </p:spPr>
          </p:pic>
        </mc:Fallback>
      </mc:AlternateContent>
      <p:pic>
        <p:nvPicPr>
          <p:cNvPr id="35" name="Picture 34">
            <a:extLst>
              <a:ext uri="{FF2B5EF4-FFF2-40B4-BE49-F238E27FC236}">
                <a16:creationId xmlns:a16="http://schemas.microsoft.com/office/drawing/2014/main" id="{5C17A787-F188-52B2-A71B-A6150935D6B1}"/>
              </a:ext>
            </a:extLst>
          </p:cNvPr>
          <p:cNvPicPr>
            <a:picLocks noChangeAspect="1"/>
          </p:cNvPicPr>
          <p:nvPr/>
        </p:nvPicPr>
        <p:blipFill>
          <a:blip r:embed="rId9"/>
          <a:stretch>
            <a:fillRect/>
          </a:stretch>
        </p:blipFill>
        <p:spPr>
          <a:xfrm>
            <a:off x="6480600" y="3021904"/>
            <a:ext cx="4734586" cy="543001"/>
          </a:xfrm>
          <a:prstGeom prst="rect">
            <a:avLst/>
          </a:prstGeom>
        </p:spPr>
      </p:pic>
      <p:sp>
        <p:nvSpPr>
          <p:cNvPr id="6" name="TextBox 5">
            <a:extLst>
              <a:ext uri="{FF2B5EF4-FFF2-40B4-BE49-F238E27FC236}">
                <a16:creationId xmlns:a16="http://schemas.microsoft.com/office/drawing/2014/main" id="{29E4A2F6-98E7-040B-4204-1BCB036A736C}"/>
              </a:ext>
            </a:extLst>
          </p:cNvPr>
          <p:cNvSpPr txBox="1"/>
          <p:nvPr/>
        </p:nvSpPr>
        <p:spPr>
          <a:xfrm>
            <a:off x="361865" y="5049026"/>
            <a:ext cx="2090851" cy="338554"/>
          </a:xfrm>
          <a:prstGeom prst="rect">
            <a:avLst/>
          </a:prstGeom>
          <a:noFill/>
        </p:spPr>
        <p:txBody>
          <a:bodyPr wrap="square">
            <a:spAutoFit/>
          </a:bodyPr>
          <a:lstStyle/>
          <a:p>
            <a:r>
              <a:rPr lang="en-US" sz="1600"/>
              <a:t>tensor_A @ tensor_B</a:t>
            </a:r>
          </a:p>
        </p:txBody>
      </p:sp>
      <p:sp>
        <p:nvSpPr>
          <p:cNvPr id="12" name="TextBox 11">
            <a:extLst>
              <a:ext uri="{FF2B5EF4-FFF2-40B4-BE49-F238E27FC236}">
                <a16:creationId xmlns:a16="http://schemas.microsoft.com/office/drawing/2014/main" id="{A5381154-3965-B154-22BB-862A2B62D25F}"/>
              </a:ext>
            </a:extLst>
          </p:cNvPr>
          <p:cNvSpPr txBox="1"/>
          <p:nvPr/>
        </p:nvSpPr>
        <p:spPr>
          <a:xfrm>
            <a:off x="3779257" y="5060478"/>
            <a:ext cx="4890539" cy="338554"/>
          </a:xfrm>
          <a:prstGeom prst="rect">
            <a:avLst/>
          </a:prstGeom>
          <a:noFill/>
        </p:spPr>
        <p:txBody>
          <a:bodyPr wrap="square" rtlCol="0">
            <a:spAutoFit/>
          </a:bodyPr>
          <a:lstStyle/>
          <a:p>
            <a:r>
              <a:rPr lang="en-US" sz="1600"/>
              <a:t>returns matrix multiplication of the two tensors.</a:t>
            </a:r>
          </a:p>
        </p:txBody>
      </p:sp>
      <mc:AlternateContent xmlns:mc="http://schemas.openxmlformats.org/markup-compatibility/2006" xmlns:p14="http://schemas.microsoft.com/office/powerpoint/2010/main">
        <mc:Choice Requires="p14">
          <p:contentPart p14:bwMode="auto" r:id="rId10">
            <p14:nvContentPartPr>
              <p14:cNvPr id="13" name="Ink 12">
                <a:extLst>
                  <a:ext uri="{FF2B5EF4-FFF2-40B4-BE49-F238E27FC236}">
                    <a16:creationId xmlns:a16="http://schemas.microsoft.com/office/drawing/2014/main" id="{0650D6C5-90BA-6B53-0F12-20E92AACBD90}"/>
                  </a:ext>
                </a:extLst>
              </p14:cNvPr>
              <p14:cNvContentPartPr/>
              <p14:nvPr/>
            </p14:nvContentPartPr>
            <p14:xfrm>
              <a:off x="2566406" y="5209235"/>
              <a:ext cx="955800" cy="41040"/>
            </p14:xfrm>
          </p:contentPart>
        </mc:Choice>
        <mc:Fallback xmlns="">
          <p:pic>
            <p:nvPicPr>
              <p:cNvPr id="13" name="Ink 12">
                <a:extLst>
                  <a:ext uri="{FF2B5EF4-FFF2-40B4-BE49-F238E27FC236}">
                    <a16:creationId xmlns:a16="http://schemas.microsoft.com/office/drawing/2014/main" id="{0650D6C5-90BA-6B53-0F12-20E92AACBD90}"/>
                  </a:ext>
                </a:extLst>
              </p:cNvPr>
              <p:cNvPicPr/>
              <p:nvPr/>
            </p:nvPicPr>
            <p:blipFill>
              <a:blip r:embed="rId4"/>
              <a:stretch>
                <a:fillRect/>
              </a:stretch>
            </p:blipFill>
            <p:spPr>
              <a:xfrm>
                <a:off x="2557406" y="5200155"/>
                <a:ext cx="973440" cy="58836"/>
              </a:xfrm>
              <a:prstGeom prst="rect">
                <a:avLst/>
              </a:prstGeom>
            </p:spPr>
          </p:pic>
        </mc:Fallback>
      </mc:AlternateContent>
      <p:sp>
        <p:nvSpPr>
          <p:cNvPr id="19" name="TextBox 18">
            <a:extLst>
              <a:ext uri="{FF2B5EF4-FFF2-40B4-BE49-F238E27FC236}">
                <a16:creationId xmlns:a16="http://schemas.microsoft.com/office/drawing/2014/main" id="{FA2C49ED-A3C5-41EE-BBFB-71190DB645AE}"/>
              </a:ext>
            </a:extLst>
          </p:cNvPr>
          <p:cNvSpPr txBox="1"/>
          <p:nvPr/>
        </p:nvSpPr>
        <p:spPr>
          <a:xfrm>
            <a:off x="377374" y="5718484"/>
            <a:ext cx="1470115" cy="338554"/>
          </a:xfrm>
          <a:prstGeom prst="rect">
            <a:avLst/>
          </a:prstGeom>
          <a:noFill/>
        </p:spPr>
        <p:txBody>
          <a:bodyPr wrap="square">
            <a:spAutoFit/>
          </a:bodyPr>
          <a:lstStyle/>
          <a:p>
            <a:r>
              <a:rPr lang="en-US" sz="1600"/>
              <a:t>tensor_A.sum()</a:t>
            </a:r>
          </a:p>
        </p:txBody>
      </p:sp>
      <p:sp>
        <p:nvSpPr>
          <p:cNvPr id="26" name="TextBox 25">
            <a:extLst>
              <a:ext uri="{FF2B5EF4-FFF2-40B4-BE49-F238E27FC236}">
                <a16:creationId xmlns:a16="http://schemas.microsoft.com/office/drawing/2014/main" id="{E7DC330A-FF5B-860D-47FA-2BAC8C405FA9}"/>
              </a:ext>
            </a:extLst>
          </p:cNvPr>
          <p:cNvSpPr txBox="1"/>
          <p:nvPr/>
        </p:nvSpPr>
        <p:spPr>
          <a:xfrm>
            <a:off x="3330070" y="5718484"/>
            <a:ext cx="4890539" cy="338554"/>
          </a:xfrm>
          <a:prstGeom prst="rect">
            <a:avLst/>
          </a:prstGeom>
          <a:noFill/>
        </p:spPr>
        <p:txBody>
          <a:bodyPr wrap="square" rtlCol="0">
            <a:spAutoFit/>
          </a:bodyPr>
          <a:lstStyle/>
          <a:p>
            <a:r>
              <a:rPr lang="en-US" sz="1600"/>
              <a:t>returns returns the sum of all tensor_A’s elements.</a:t>
            </a:r>
          </a:p>
        </p:txBody>
      </p:sp>
      <mc:AlternateContent xmlns:mc="http://schemas.openxmlformats.org/markup-compatibility/2006" xmlns:p14="http://schemas.microsoft.com/office/powerpoint/2010/main">
        <mc:Choice Requires="p14">
          <p:contentPart p14:bwMode="auto" r:id="rId11">
            <p14:nvContentPartPr>
              <p14:cNvPr id="28" name="Ink 27">
                <a:extLst>
                  <a:ext uri="{FF2B5EF4-FFF2-40B4-BE49-F238E27FC236}">
                    <a16:creationId xmlns:a16="http://schemas.microsoft.com/office/drawing/2014/main" id="{C5BECAA4-CA0D-960C-8F59-561196365BE9}"/>
                  </a:ext>
                </a:extLst>
              </p14:cNvPr>
              <p14:cNvContentPartPr/>
              <p14:nvPr/>
            </p14:nvContentPartPr>
            <p14:xfrm>
              <a:off x="2016132" y="5846721"/>
              <a:ext cx="955800" cy="41040"/>
            </p14:xfrm>
          </p:contentPart>
        </mc:Choice>
        <mc:Fallback xmlns="">
          <p:pic>
            <p:nvPicPr>
              <p:cNvPr id="28" name="Ink 27">
                <a:extLst>
                  <a:ext uri="{FF2B5EF4-FFF2-40B4-BE49-F238E27FC236}">
                    <a16:creationId xmlns:a16="http://schemas.microsoft.com/office/drawing/2014/main" id="{C5BECAA4-CA0D-960C-8F59-561196365BE9}"/>
                  </a:ext>
                </a:extLst>
              </p:cNvPr>
              <p:cNvPicPr/>
              <p:nvPr/>
            </p:nvPicPr>
            <p:blipFill>
              <a:blip r:embed="rId4"/>
              <a:stretch>
                <a:fillRect/>
              </a:stretch>
            </p:blipFill>
            <p:spPr>
              <a:xfrm>
                <a:off x="2007132" y="5837641"/>
                <a:ext cx="973440" cy="58836"/>
              </a:xfrm>
              <a:prstGeom prst="rect">
                <a:avLst/>
              </a:prstGeom>
            </p:spPr>
          </p:pic>
        </mc:Fallback>
      </mc:AlternateContent>
      <p:pic>
        <p:nvPicPr>
          <p:cNvPr id="30" name="Picture 29">
            <a:extLst>
              <a:ext uri="{FF2B5EF4-FFF2-40B4-BE49-F238E27FC236}">
                <a16:creationId xmlns:a16="http://schemas.microsoft.com/office/drawing/2014/main" id="{24860918-E159-C2D3-89EB-04094780872D}"/>
              </a:ext>
            </a:extLst>
          </p:cNvPr>
          <p:cNvPicPr>
            <a:picLocks noChangeAspect="1"/>
          </p:cNvPicPr>
          <p:nvPr/>
        </p:nvPicPr>
        <p:blipFill>
          <a:blip r:embed="rId12"/>
          <a:stretch>
            <a:fillRect/>
          </a:stretch>
        </p:blipFill>
        <p:spPr>
          <a:xfrm>
            <a:off x="8028762" y="5622852"/>
            <a:ext cx="1762371" cy="447737"/>
          </a:xfrm>
          <a:prstGeom prst="rect">
            <a:avLst/>
          </a:prstGeom>
        </p:spPr>
      </p:pic>
      <p:sp>
        <p:nvSpPr>
          <p:cNvPr id="14" name="TextBox 13">
            <a:extLst>
              <a:ext uri="{FF2B5EF4-FFF2-40B4-BE49-F238E27FC236}">
                <a16:creationId xmlns:a16="http://schemas.microsoft.com/office/drawing/2014/main" id="{28373CC2-0F30-F35C-D57F-974E0E6B761C}"/>
              </a:ext>
            </a:extLst>
          </p:cNvPr>
          <p:cNvSpPr txBox="1"/>
          <p:nvPr/>
        </p:nvSpPr>
        <p:spPr>
          <a:xfrm>
            <a:off x="377374" y="6346425"/>
            <a:ext cx="1638758" cy="338554"/>
          </a:xfrm>
          <a:prstGeom prst="rect">
            <a:avLst/>
          </a:prstGeom>
          <a:noFill/>
        </p:spPr>
        <p:txBody>
          <a:bodyPr wrap="square">
            <a:spAutoFit/>
          </a:bodyPr>
          <a:lstStyle/>
          <a:p>
            <a:r>
              <a:rPr lang="en-US" sz="1600"/>
              <a:t>tensor_A.mean()</a:t>
            </a:r>
          </a:p>
        </p:txBody>
      </p:sp>
      <p:sp>
        <p:nvSpPr>
          <p:cNvPr id="15" name="TextBox 14">
            <a:extLst>
              <a:ext uri="{FF2B5EF4-FFF2-40B4-BE49-F238E27FC236}">
                <a16:creationId xmlns:a16="http://schemas.microsoft.com/office/drawing/2014/main" id="{9885B12C-2213-DE5D-A042-E10DEAAA97F6}"/>
              </a:ext>
            </a:extLst>
          </p:cNvPr>
          <p:cNvSpPr txBox="1"/>
          <p:nvPr/>
        </p:nvSpPr>
        <p:spPr>
          <a:xfrm>
            <a:off x="3330070" y="6346425"/>
            <a:ext cx="4890539" cy="338554"/>
          </a:xfrm>
          <a:prstGeom prst="rect">
            <a:avLst/>
          </a:prstGeom>
          <a:noFill/>
        </p:spPr>
        <p:txBody>
          <a:bodyPr wrap="square" rtlCol="0">
            <a:spAutoFit/>
          </a:bodyPr>
          <a:lstStyle/>
          <a:p>
            <a:r>
              <a:rPr lang="en-US" sz="1600"/>
              <a:t>returns returns the mean of all tensor_A’s elements.</a:t>
            </a:r>
          </a:p>
        </p:txBody>
      </p:sp>
      <mc:AlternateContent xmlns:mc="http://schemas.openxmlformats.org/markup-compatibility/2006" xmlns:p14="http://schemas.microsoft.com/office/powerpoint/2010/main">
        <mc:Choice Requires="p14">
          <p:contentPart p14:bwMode="auto" r:id="rId13">
            <p14:nvContentPartPr>
              <p14:cNvPr id="16" name="Ink 15">
                <a:extLst>
                  <a:ext uri="{FF2B5EF4-FFF2-40B4-BE49-F238E27FC236}">
                    <a16:creationId xmlns:a16="http://schemas.microsoft.com/office/drawing/2014/main" id="{7AB91E09-7E2A-F87F-BC49-7C9FFFC35CA6}"/>
                  </a:ext>
                </a:extLst>
              </p14:cNvPr>
              <p14:cNvContentPartPr/>
              <p14:nvPr/>
            </p14:nvContentPartPr>
            <p14:xfrm>
              <a:off x="2016132" y="6474662"/>
              <a:ext cx="955800" cy="41040"/>
            </p14:xfrm>
          </p:contentPart>
        </mc:Choice>
        <mc:Fallback xmlns="">
          <p:pic>
            <p:nvPicPr>
              <p:cNvPr id="16" name="Ink 15">
                <a:extLst>
                  <a:ext uri="{FF2B5EF4-FFF2-40B4-BE49-F238E27FC236}">
                    <a16:creationId xmlns:a16="http://schemas.microsoft.com/office/drawing/2014/main" id="{7AB91E09-7E2A-F87F-BC49-7C9FFFC35CA6}"/>
                  </a:ext>
                </a:extLst>
              </p:cNvPr>
              <p:cNvPicPr/>
              <p:nvPr/>
            </p:nvPicPr>
            <p:blipFill>
              <a:blip r:embed="rId14"/>
              <a:stretch>
                <a:fillRect/>
              </a:stretch>
            </p:blipFill>
            <p:spPr>
              <a:xfrm>
                <a:off x="2007132" y="6465582"/>
                <a:ext cx="973440" cy="58836"/>
              </a:xfrm>
              <a:prstGeom prst="rect">
                <a:avLst/>
              </a:prstGeom>
            </p:spPr>
          </p:pic>
        </mc:Fallback>
      </mc:AlternateContent>
    </p:spTree>
    <p:extLst>
      <p:ext uri="{BB962C8B-B14F-4D97-AF65-F5344CB8AC3E}">
        <p14:creationId xmlns:p14="http://schemas.microsoft.com/office/powerpoint/2010/main" val="195244743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A91978-80BF-38AD-5688-467DDE8255D4}"/>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5EABD995-8046-5B9C-43F3-3B2568041724}"/>
              </a:ext>
            </a:extLst>
          </p:cNvPr>
          <p:cNvSpPr/>
          <p:nvPr/>
        </p:nvSpPr>
        <p:spPr>
          <a:xfrm>
            <a:off x="4171564" y="161216"/>
            <a:ext cx="4011355" cy="461665"/>
          </a:xfrm>
          <a:prstGeom prst="rect">
            <a:avLst/>
          </a:prstGeom>
        </p:spPr>
        <p:txBody>
          <a:bodyPr wrap="none">
            <a:spAutoFit/>
          </a:bodyPr>
          <a:lstStyle/>
          <a:p>
            <a:r>
              <a:rPr lang="en-US" sz="2400" b="1" u="sng">
                <a:solidFill>
                  <a:srgbClr val="0066FF"/>
                </a:solidFill>
              </a:rPr>
              <a:t>Pytorch: LSTM + ‘Dense’ Layer</a:t>
            </a:r>
          </a:p>
        </p:txBody>
      </p:sp>
      <p:sp>
        <p:nvSpPr>
          <p:cNvPr id="3" name="TextBox 2">
            <a:extLst>
              <a:ext uri="{FF2B5EF4-FFF2-40B4-BE49-F238E27FC236}">
                <a16:creationId xmlns:a16="http://schemas.microsoft.com/office/drawing/2014/main" id="{19C64700-6D3A-C221-36B0-DFBD74BA00D7}"/>
              </a:ext>
            </a:extLst>
          </p:cNvPr>
          <p:cNvSpPr txBox="1"/>
          <p:nvPr/>
        </p:nvSpPr>
        <p:spPr>
          <a:xfrm>
            <a:off x="276393" y="920687"/>
            <a:ext cx="9803778" cy="584775"/>
          </a:xfrm>
          <a:prstGeom prst="rect">
            <a:avLst/>
          </a:prstGeom>
          <a:noFill/>
        </p:spPr>
        <p:txBody>
          <a:bodyPr wrap="square" rtlCol="0">
            <a:spAutoFit/>
          </a:bodyPr>
          <a:lstStyle/>
          <a:p>
            <a:r>
              <a:rPr lang="en-US" sz="1600"/>
              <a:t>So the last stuff was just the core of the rnn, but there’s more.  We have to connect the  y[0] output to some kind of neural network to get a prediction.  Here’s a simple way to do that.  </a:t>
            </a:r>
          </a:p>
        </p:txBody>
      </p:sp>
      <p:sp>
        <p:nvSpPr>
          <p:cNvPr id="4" name="TextBox 3">
            <a:extLst>
              <a:ext uri="{FF2B5EF4-FFF2-40B4-BE49-F238E27FC236}">
                <a16:creationId xmlns:a16="http://schemas.microsoft.com/office/drawing/2014/main" id="{79E3671E-4343-F216-7EE9-307985B77EB7}"/>
              </a:ext>
            </a:extLst>
          </p:cNvPr>
          <p:cNvSpPr txBox="1"/>
          <p:nvPr/>
        </p:nvSpPr>
        <p:spPr>
          <a:xfrm>
            <a:off x="276393" y="2124071"/>
            <a:ext cx="8386839" cy="2800767"/>
          </a:xfrm>
          <a:prstGeom prst="rect">
            <a:avLst/>
          </a:prstGeom>
          <a:noFill/>
        </p:spPr>
        <p:txBody>
          <a:bodyPr wrap="square">
            <a:spAutoFit/>
          </a:bodyPr>
          <a:lstStyle/>
          <a:p>
            <a:r>
              <a:rPr lang="en-US" sz="1600"/>
              <a:t>class LSTM(nn.Module):</a:t>
            </a:r>
          </a:p>
          <a:p>
            <a:r>
              <a:rPr lang="en-US" sz="1600"/>
              <a:t>     def __init__(self):</a:t>
            </a:r>
          </a:p>
          <a:p>
            <a:r>
              <a:rPr lang="en-US" sz="1600"/>
              <a:t>          super().__init__()</a:t>
            </a:r>
          </a:p>
          <a:p>
            <a:r>
              <a:rPr lang="en-US" sz="1600"/>
              <a:t>          self.lstm = nn.LSTM(input_size = 1, hidden_size = 2, num_layers = 2, batch_first = True)</a:t>
            </a:r>
          </a:p>
          <a:p>
            <a:r>
              <a:rPr lang="en-US" sz="1600"/>
              <a:t>          self.lin = nn.Linear(2,1)</a:t>
            </a:r>
          </a:p>
          <a:p>
            <a:r>
              <a:rPr lang="en-US" sz="1600"/>
              <a:t>     def forward(self, x):</a:t>
            </a:r>
          </a:p>
          <a:p>
            <a:r>
              <a:rPr lang="en-US" sz="1600"/>
              <a:t>          h0 = torch.zeros(2, x.shape[0], 2)</a:t>
            </a:r>
          </a:p>
          <a:p>
            <a:r>
              <a:rPr lang="en-US" sz="1600"/>
              <a:t>          c0 = torch.zeros(2, x.shape[0], 2)</a:t>
            </a:r>
          </a:p>
          <a:p>
            <a:r>
              <a:rPr lang="en-US" sz="1600"/>
              <a:t>          y0, _ = self.lstm(x, (h0,c0))        </a:t>
            </a:r>
          </a:p>
          <a:p>
            <a:r>
              <a:rPr lang="en-US" sz="1600"/>
              <a:t>          y = self.lin(y0[:, -1, :])</a:t>
            </a:r>
          </a:p>
          <a:p>
            <a:r>
              <a:rPr lang="en-US" sz="1600"/>
              <a:t>          return y</a:t>
            </a:r>
          </a:p>
        </p:txBody>
      </p:sp>
      <p:sp>
        <p:nvSpPr>
          <p:cNvPr id="5" name="TextBox 4">
            <a:extLst>
              <a:ext uri="{FF2B5EF4-FFF2-40B4-BE49-F238E27FC236}">
                <a16:creationId xmlns:a16="http://schemas.microsoft.com/office/drawing/2014/main" id="{3939A2B4-9BAF-4565-CFDF-D1A11FDCAD10}"/>
              </a:ext>
            </a:extLst>
          </p:cNvPr>
          <p:cNvSpPr txBox="1"/>
          <p:nvPr/>
        </p:nvSpPr>
        <p:spPr>
          <a:xfrm>
            <a:off x="276393" y="1699795"/>
            <a:ext cx="2389239" cy="338554"/>
          </a:xfrm>
          <a:prstGeom prst="rect">
            <a:avLst/>
          </a:prstGeom>
          <a:noFill/>
        </p:spPr>
        <p:txBody>
          <a:bodyPr wrap="square">
            <a:spAutoFit/>
          </a:bodyPr>
          <a:lstStyle/>
          <a:p>
            <a:r>
              <a:rPr lang="en-US" sz="1600" b="1"/>
              <a:t>import torch.nn as nn</a:t>
            </a:r>
          </a:p>
        </p:txBody>
      </p:sp>
      <p:sp>
        <p:nvSpPr>
          <p:cNvPr id="7" name="TextBox 6">
            <a:extLst>
              <a:ext uri="{FF2B5EF4-FFF2-40B4-BE49-F238E27FC236}">
                <a16:creationId xmlns:a16="http://schemas.microsoft.com/office/drawing/2014/main" id="{AC68ADCA-5F52-8B6E-77DE-F5509ED027D6}"/>
              </a:ext>
            </a:extLst>
          </p:cNvPr>
          <p:cNvSpPr txBox="1"/>
          <p:nvPr/>
        </p:nvSpPr>
        <p:spPr>
          <a:xfrm>
            <a:off x="336049" y="5060004"/>
            <a:ext cx="1261382" cy="338554"/>
          </a:xfrm>
          <a:prstGeom prst="rect">
            <a:avLst/>
          </a:prstGeom>
          <a:noFill/>
        </p:spPr>
        <p:txBody>
          <a:bodyPr wrap="square">
            <a:spAutoFit/>
          </a:bodyPr>
          <a:lstStyle/>
          <a:p>
            <a:r>
              <a:rPr lang="en-US" sz="1600"/>
              <a:t>f = LSTM( )</a:t>
            </a:r>
            <a:endParaRPr lang="en-US" sz="1800"/>
          </a:p>
        </p:txBody>
      </p:sp>
      <p:sp>
        <p:nvSpPr>
          <p:cNvPr id="8" name="TextBox 7">
            <a:extLst>
              <a:ext uri="{FF2B5EF4-FFF2-40B4-BE49-F238E27FC236}">
                <a16:creationId xmlns:a16="http://schemas.microsoft.com/office/drawing/2014/main" id="{211E8056-5B91-AD36-E5E1-24C38D5A07EF}"/>
              </a:ext>
            </a:extLst>
          </p:cNvPr>
          <p:cNvSpPr txBox="1"/>
          <p:nvPr/>
        </p:nvSpPr>
        <p:spPr>
          <a:xfrm>
            <a:off x="5648619" y="5058786"/>
            <a:ext cx="477136" cy="338554"/>
          </a:xfrm>
          <a:prstGeom prst="rect">
            <a:avLst/>
          </a:prstGeom>
          <a:noFill/>
        </p:spPr>
        <p:txBody>
          <a:bodyPr wrap="square">
            <a:spAutoFit/>
          </a:bodyPr>
          <a:lstStyle/>
          <a:p>
            <a:r>
              <a:rPr lang="en-US" sz="1600"/>
              <a:t>f(X)</a:t>
            </a:r>
            <a:endParaRPr lang="en-US" sz="1800"/>
          </a:p>
        </p:txBody>
      </p:sp>
      <mc:AlternateContent xmlns:mc="http://schemas.openxmlformats.org/markup-compatibility/2006" xmlns:p14="http://schemas.microsoft.com/office/powerpoint/2010/main">
        <mc:Choice Requires="p14">
          <p:contentPart p14:bwMode="auto" r:id="rId3">
            <p14:nvContentPartPr>
              <p14:cNvPr id="9" name="Ink 8">
                <a:extLst>
                  <a:ext uri="{FF2B5EF4-FFF2-40B4-BE49-F238E27FC236}">
                    <a16:creationId xmlns:a16="http://schemas.microsoft.com/office/drawing/2014/main" id="{4B39A003-3E83-467C-9E3A-029150348CB6}"/>
                  </a:ext>
                </a:extLst>
              </p14:cNvPr>
              <p14:cNvContentPartPr/>
              <p14:nvPr/>
            </p14:nvContentPartPr>
            <p14:xfrm>
              <a:off x="6125314" y="5231434"/>
              <a:ext cx="562320" cy="73080"/>
            </p14:xfrm>
          </p:contentPart>
        </mc:Choice>
        <mc:Fallback xmlns="">
          <p:pic>
            <p:nvPicPr>
              <p:cNvPr id="9" name="Ink 8">
                <a:extLst>
                  <a:ext uri="{FF2B5EF4-FFF2-40B4-BE49-F238E27FC236}">
                    <a16:creationId xmlns:a16="http://schemas.microsoft.com/office/drawing/2014/main" id="{4B39A003-3E83-467C-9E3A-029150348CB6}"/>
                  </a:ext>
                </a:extLst>
              </p:cNvPr>
              <p:cNvPicPr/>
              <p:nvPr/>
            </p:nvPicPr>
            <p:blipFill>
              <a:blip r:embed="rId4"/>
              <a:stretch>
                <a:fillRect/>
              </a:stretch>
            </p:blipFill>
            <p:spPr>
              <a:xfrm>
                <a:off x="6116314" y="5222434"/>
                <a:ext cx="579960" cy="90720"/>
              </a:xfrm>
              <a:prstGeom prst="rect">
                <a:avLst/>
              </a:prstGeom>
            </p:spPr>
          </p:pic>
        </mc:Fallback>
      </mc:AlternateContent>
      <p:sp>
        <p:nvSpPr>
          <p:cNvPr id="10" name="TextBox 9">
            <a:extLst>
              <a:ext uri="{FF2B5EF4-FFF2-40B4-BE49-F238E27FC236}">
                <a16:creationId xmlns:a16="http://schemas.microsoft.com/office/drawing/2014/main" id="{F0AA0A0C-B34F-0E1D-4B78-D435C74DC136}"/>
              </a:ext>
            </a:extLst>
          </p:cNvPr>
          <p:cNvSpPr txBox="1"/>
          <p:nvPr/>
        </p:nvSpPr>
        <p:spPr>
          <a:xfrm>
            <a:off x="6842380" y="5074175"/>
            <a:ext cx="5095620" cy="584775"/>
          </a:xfrm>
          <a:prstGeom prst="rect">
            <a:avLst/>
          </a:prstGeom>
          <a:noFill/>
        </p:spPr>
        <p:txBody>
          <a:bodyPr wrap="square" rtlCol="0">
            <a:spAutoFit/>
          </a:bodyPr>
          <a:lstStyle/>
          <a:p>
            <a:r>
              <a:rPr lang="en-US" sz="1600"/>
              <a:t>would output prediction. X.shape = (samples, seq_in, features) I think.  And outputs y_pred.shape = (samples, 1).</a:t>
            </a:r>
          </a:p>
        </p:txBody>
      </p:sp>
      <mc:AlternateContent xmlns:mc="http://schemas.openxmlformats.org/markup-compatibility/2006" xmlns:p14="http://schemas.microsoft.com/office/powerpoint/2010/main">
        <mc:Choice Requires="p14">
          <p:contentPart p14:bwMode="auto" r:id="rId5">
            <p14:nvContentPartPr>
              <p14:cNvPr id="11" name="Ink 10">
                <a:extLst>
                  <a:ext uri="{FF2B5EF4-FFF2-40B4-BE49-F238E27FC236}">
                    <a16:creationId xmlns:a16="http://schemas.microsoft.com/office/drawing/2014/main" id="{48CC5C5C-B8CA-3CF4-44D5-AA2BA91456EA}"/>
                  </a:ext>
                </a:extLst>
              </p14:cNvPr>
              <p14:cNvContentPartPr/>
              <p14:nvPr/>
            </p14:nvContentPartPr>
            <p14:xfrm>
              <a:off x="1616414" y="5231434"/>
              <a:ext cx="562320" cy="73080"/>
            </p14:xfrm>
          </p:contentPart>
        </mc:Choice>
        <mc:Fallback xmlns="">
          <p:pic>
            <p:nvPicPr>
              <p:cNvPr id="11" name="Ink 10">
                <a:extLst>
                  <a:ext uri="{FF2B5EF4-FFF2-40B4-BE49-F238E27FC236}">
                    <a16:creationId xmlns:a16="http://schemas.microsoft.com/office/drawing/2014/main" id="{48CC5C5C-B8CA-3CF4-44D5-AA2BA91456EA}"/>
                  </a:ext>
                </a:extLst>
              </p:cNvPr>
              <p:cNvPicPr/>
              <p:nvPr/>
            </p:nvPicPr>
            <p:blipFill>
              <a:blip r:embed="rId6"/>
              <a:stretch>
                <a:fillRect/>
              </a:stretch>
            </p:blipFill>
            <p:spPr>
              <a:xfrm>
                <a:off x="1607414" y="5222434"/>
                <a:ext cx="579960" cy="90720"/>
              </a:xfrm>
              <a:prstGeom prst="rect">
                <a:avLst/>
              </a:prstGeom>
            </p:spPr>
          </p:pic>
        </mc:Fallback>
      </mc:AlternateContent>
      <p:sp>
        <p:nvSpPr>
          <p:cNvPr id="12" name="TextBox 11">
            <a:extLst>
              <a:ext uri="{FF2B5EF4-FFF2-40B4-BE49-F238E27FC236}">
                <a16:creationId xmlns:a16="http://schemas.microsoft.com/office/drawing/2014/main" id="{BA7E1E82-FB72-7BF1-CF0C-59425CAF9EA5}"/>
              </a:ext>
            </a:extLst>
          </p:cNvPr>
          <p:cNvSpPr txBox="1"/>
          <p:nvPr/>
        </p:nvSpPr>
        <p:spPr>
          <a:xfrm>
            <a:off x="2333481" y="5074175"/>
            <a:ext cx="2232981" cy="338554"/>
          </a:xfrm>
          <a:prstGeom prst="rect">
            <a:avLst/>
          </a:prstGeom>
          <a:noFill/>
        </p:spPr>
        <p:txBody>
          <a:bodyPr wrap="square" rtlCol="0">
            <a:spAutoFit/>
          </a:bodyPr>
          <a:lstStyle/>
          <a:p>
            <a:r>
              <a:rPr lang="en-US" sz="1600"/>
              <a:t>instantiates the model</a:t>
            </a:r>
          </a:p>
        </p:txBody>
      </p:sp>
    </p:spTree>
    <p:extLst>
      <p:ext uri="{BB962C8B-B14F-4D97-AF65-F5344CB8AC3E}">
        <p14:creationId xmlns:p14="http://schemas.microsoft.com/office/powerpoint/2010/main" val="5076798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E2133D-3B8C-DF14-54B5-FE66162E2A89}"/>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87DBCDE3-1CFD-EDF7-CDC3-047FF5AC6AD2}"/>
              </a:ext>
            </a:extLst>
          </p:cNvPr>
          <p:cNvPicPr>
            <a:picLocks noChangeAspect="1"/>
          </p:cNvPicPr>
          <p:nvPr/>
        </p:nvPicPr>
        <p:blipFill>
          <a:blip r:embed="rId3"/>
          <a:stretch>
            <a:fillRect/>
          </a:stretch>
        </p:blipFill>
        <p:spPr>
          <a:xfrm>
            <a:off x="336638" y="1265075"/>
            <a:ext cx="4781920" cy="4971132"/>
          </a:xfrm>
          <a:prstGeom prst="rect">
            <a:avLst/>
          </a:prstGeom>
        </p:spPr>
      </p:pic>
      <p:sp>
        <p:nvSpPr>
          <p:cNvPr id="4" name="TextBox 3">
            <a:extLst>
              <a:ext uri="{FF2B5EF4-FFF2-40B4-BE49-F238E27FC236}">
                <a16:creationId xmlns:a16="http://schemas.microsoft.com/office/drawing/2014/main" id="{D59FC408-3222-CF72-8DA1-5DA3FA1751C1}"/>
              </a:ext>
            </a:extLst>
          </p:cNvPr>
          <p:cNvSpPr txBox="1"/>
          <p:nvPr/>
        </p:nvSpPr>
        <p:spPr>
          <a:xfrm>
            <a:off x="526040" y="821249"/>
            <a:ext cx="4035074" cy="338554"/>
          </a:xfrm>
          <a:prstGeom prst="rect">
            <a:avLst/>
          </a:prstGeom>
          <a:noFill/>
        </p:spPr>
        <p:txBody>
          <a:bodyPr wrap="square" rtlCol="0">
            <a:spAutoFit/>
          </a:bodyPr>
          <a:lstStyle/>
          <a:p>
            <a:r>
              <a:rPr lang="en-US" sz="1600"/>
              <a:t>Here’s what the last guy would look like:</a:t>
            </a:r>
          </a:p>
        </p:txBody>
      </p:sp>
      <p:sp>
        <p:nvSpPr>
          <p:cNvPr id="6" name="Rectangle 5">
            <a:extLst>
              <a:ext uri="{FF2B5EF4-FFF2-40B4-BE49-F238E27FC236}">
                <a16:creationId xmlns:a16="http://schemas.microsoft.com/office/drawing/2014/main" id="{0F498D06-0362-C570-96C4-469A907193DA}"/>
              </a:ext>
            </a:extLst>
          </p:cNvPr>
          <p:cNvSpPr/>
          <p:nvPr/>
        </p:nvSpPr>
        <p:spPr>
          <a:xfrm>
            <a:off x="3973653" y="169782"/>
            <a:ext cx="4011355" cy="461665"/>
          </a:xfrm>
          <a:prstGeom prst="rect">
            <a:avLst/>
          </a:prstGeom>
        </p:spPr>
        <p:txBody>
          <a:bodyPr wrap="none">
            <a:spAutoFit/>
          </a:bodyPr>
          <a:lstStyle/>
          <a:p>
            <a:r>
              <a:rPr lang="en-US" sz="2400" b="1" u="sng">
                <a:solidFill>
                  <a:srgbClr val="0066FF"/>
                </a:solidFill>
              </a:rPr>
              <a:t>Pytorch: LSTM + ‘Dense’ Layer</a:t>
            </a:r>
          </a:p>
        </p:txBody>
      </p:sp>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8BBA3E29-1992-6D6E-DFD5-DC47C3E9BD93}"/>
                  </a:ext>
                </a:extLst>
              </p14:cNvPr>
              <p14:cNvContentPartPr/>
              <p14:nvPr/>
            </p14:nvContentPartPr>
            <p14:xfrm>
              <a:off x="828572" y="5656332"/>
              <a:ext cx="2952041" cy="842810"/>
            </p14:xfrm>
          </p:contentPart>
        </mc:Choice>
        <mc:Fallback xmlns="">
          <p:pic>
            <p:nvPicPr>
              <p:cNvPr id="3" name="Ink 2">
                <a:extLst>
                  <a:ext uri="{FF2B5EF4-FFF2-40B4-BE49-F238E27FC236}">
                    <a16:creationId xmlns:a16="http://schemas.microsoft.com/office/drawing/2014/main" id="{8BBA3E29-1992-6D6E-DFD5-DC47C3E9BD93}"/>
                  </a:ext>
                </a:extLst>
              </p:cNvPr>
              <p:cNvPicPr/>
              <p:nvPr/>
            </p:nvPicPr>
            <p:blipFill>
              <a:blip r:embed="rId5"/>
              <a:stretch>
                <a:fillRect/>
              </a:stretch>
            </p:blipFill>
            <p:spPr>
              <a:xfrm>
                <a:off x="819573" y="5647331"/>
                <a:ext cx="2969679" cy="860451"/>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 name="Ink 4">
                <a:extLst>
                  <a:ext uri="{FF2B5EF4-FFF2-40B4-BE49-F238E27FC236}">
                    <a16:creationId xmlns:a16="http://schemas.microsoft.com/office/drawing/2014/main" id="{AE55E1CB-E75B-7A03-6930-DFC565E80D76}"/>
                  </a:ext>
                </a:extLst>
              </p14:cNvPr>
              <p14:cNvContentPartPr/>
              <p14:nvPr/>
            </p14:nvContentPartPr>
            <p14:xfrm>
              <a:off x="3362178" y="1754675"/>
              <a:ext cx="257400" cy="3727417"/>
            </p14:xfrm>
          </p:contentPart>
        </mc:Choice>
        <mc:Fallback xmlns="">
          <p:pic>
            <p:nvPicPr>
              <p:cNvPr id="5" name="Ink 4">
                <a:extLst>
                  <a:ext uri="{FF2B5EF4-FFF2-40B4-BE49-F238E27FC236}">
                    <a16:creationId xmlns:a16="http://schemas.microsoft.com/office/drawing/2014/main" id="{AE55E1CB-E75B-7A03-6930-DFC565E80D76}"/>
                  </a:ext>
                </a:extLst>
              </p:cNvPr>
              <p:cNvPicPr/>
              <p:nvPr/>
            </p:nvPicPr>
            <p:blipFill>
              <a:blip r:embed="rId7"/>
              <a:stretch>
                <a:fillRect/>
              </a:stretch>
            </p:blipFill>
            <p:spPr>
              <a:xfrm>
                <a:off x="3353191" y="1745675"/>
                <a:ext cx="275015" cy="3745057"/>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C189CA96-FBE6-D7A0-7AB0-BE42C482DB9E}"/>
                  </a:ext>
                </a:extLst>
              </p14:cNvPr>
              <p14:cNvContentPartPr/>
              <p14:nvPr/>
            </p14:nvContentPartPr>
            <p14:xfrm>
              <a:off x="3477338" y="6236207"/>
              <a:ext cx="786240" cy="184680"/>
            </p14:xfrm>
          </p:contentPart>
        </mc:Choice>
        <mc:Fallback xmlns="">
          <p:pic>
            <p:nvPicPr>
              <p:cNvPr id="8" name="Ink 7">
                <a:extLst>
                  <a:ext uri="{FF2B5EF4-FFF2-40B4-BE49-F238E27FC236}">
                    <a16:creationId xmlns:a16="http://schemas.microsoft.com/office/drawing/2014/main" id="{C189CA96-FBE6-D7A0-7AB0-BE42C482DB9E}"/>
                  </a:ext>
                </a:extLst>
              </p:cNvPr>
              <p:cNvPicPr/>
              <p:nvPr/>
            </p:nvPicPr>
            <p:blipFill>
              <a:blip r:embed="rId9"/>
              <a:stretch>
                <a:fillRect/>
              </a:stretch>
            </p:blipFill>
            <p:spPr>
              <a:xfrm>
                <a:off x="3468338" y="6227207"/>
                <a:ext cx="803880" cy="2023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9" name="Ink 8">
                <a:extLst>
                  <a:ext uri="{FF2B5EF4-FFF2-40B4-BE49-F238E27FC236}">
                    <a16:creationId xmlns:a16="http://schemas.microsoft.com/office/drawing/2014/main" id="{D56EEC3F-FA5A-8290-1C99-036C61134269}"/>
                  </a:ext>
                </a:extLst>
              </p14:cNvPr>
              <p14:cNvContentPartPr/>
              <p14:nvPr/>
            </p14:nvContentPartPr>
            <p14:xfrm>
              <a:off x="3597034" y="2771725"/>
              <a:ext cx="964080" cy="370800"/>
            </p14:xfrm>
          </p:contentPart>
        </mc:Choice>
        <mc:Fallback xmlns="">
          <p:pic>
            <p:nvPicPr>
              <p:cNvPr id="9" name="Ink 8">
                <a:extLst>
                  <a:ext uri="{FF2B5EF4-FFF2-40B4-BE49-F238E27FC236}">
                    <a16:creationId xmlns:a16="http://schemas.microsoft.com/office/drawing/2014/main" id="{D56EEC3F-FA5A-8290-1C99-036C61134269}"/>
                  </a:ext>
                </a:extLst>
              </p:cNvPr>
              <p:cNvPicPr/>
              <p:nvPr/>
            </p:nvPicPr>
            <p:blipFill>
              <a:blip r:embed="rId11"/>
              <a:stretch>
                <a:fillRect/>
              </a:stretch>
            </p:blipFill>
            <p:spPr>
              <a:xfrm>
                <a:off x="3588034" y="2762725"/>
                <a:ext cx="981720" cy="388440"/>
              </a:xfrm>
              <a:prstGeom prst="rect">
                <a:avLst/>
              </a:prstGeom>
            </p:spPr>
          </p:pic>
        </mc:Fallback>
      </mc:AlternateContent>
      <p:sp>
        <p:nvSpPr>
          <p:cNvPr id="10" name="TextBox 9">
            <a:extLst>
              <a:ext uri="{FF2B5EF4-FFF2-40B4-BE49-F238E27FC236}">
                <a16:creationId xmlns:a16="http://schemas.microsoft.com/office/drawing/2014/main" id="{208DD5FD-B90C-50A0-146F-64C8F016F94D}"/>
              </a:ext>
            </a:extLst>
          </p:cNvPr>
          <p:cNvSpPr txBox="1"/>
          <p:nvPr/>
        </p:nvSpPr>
        <p:spPr>
          <a:xfrm>
            <a:off x="5514511" y="2603972"/>
            <a:ext cx="6389470" cy="2062103"/>
          </a:xfrm>
          <a:prstGeom prst="rect">
            <a:avLst/>
          </a:prstGeom>
          <a:noFill/>
        </p:spPr>
        <p:txBody>
          <a:bodyPr wrap="square" rtlCol="0">
            <a:spAutoFit/>
          </a:bodyPr>
          <a:lstStyle/>
          <a:p>
            <a:r>
              <a:rPr lang="en-US" sz="1600"/>
              <a:t>Referring to the lines in the previous page.</a:t>
            </a:r>
          </a:p>
          <a:p>
            <a:endParaRPr lang="en-US" sz="1600"/>
          </a:p>
          <a:p>
            <a:r>
              <a:rPr lang="en-US" sz="1600"/>
              <a:t>y0, _ = self.lstm(x, h0) </a:t>
            </a:r>
          </a:p>
          <a:p>
            <a:r>
              <a:rPr lang="en-US" sz="1600"/>
              <a:t>y = self.lin(y0[:, -1, :])</a:t>
            </a:r>
          </a:p>
          <a:p>
            <a:endParaRPr lang="en-US" sz="1600"/>
          </a:p>
          <a:p>
            <a:r>
              <a:rPr lang="en-US" sz="1600"/>
              <a:t>In the top line, we extract the y0 output and ignore the y1 output.  In the bottom line, extract just the last of the three y0 outputs with the -1 index, and feed it into the linear activation function with the self.lin( ) guy:</a:t>
            </a:r>
          </a:p>
        </p:txBody>
      </p:sp>
      <p:sp>
        <p:nvSpPr>
          <p:cNvPr id="11" name="TextBox 10">
            <a:extLst>
              <a:ext uri="{FF2B5EF4-FFF2-40B4-BE49-F238E27FC236}">
                <a16:creationId xmlns:a16="http://schemas.microsoft.com/office/drawing/2014/main" id="{4C79981F-7FE6-F98D-D988-F3D04A88EB1A}"/>
              </a:ext>
            </a:extLst>
          </p:cNvPr>
          <p:cNvSpPr txBox="1"/>
          <p:nvPr/>
        </p:nvSpPr>
        <p:spPr>
          <a:xfrm>
            <a:off x="4561114" y="2687299"/>
            <a:ext cx="405880" cy="369332"/>
          </a:xfrm>
          <a:prstGeom prst="rect">
            <a:avLst/>
          </a:prstGeom>
          <a:noFill/>
        </p:spPr>
        <p:txBody>
          <a:bodyPr wrap="none" rtlCol="0">
            <a:spAutoFit/>
          </a:bodyPr>
          <a:lstStyle/>
          <a:p>
            <a:r>
              <a:rPr lang="en-US"/>
              <a:t>y0</a:t>
            </a:r>
          </a:p>
        </p:txBody>
      </p:sp>
      <p:sp>
        <p:nvSpPr>
          <p:cNvPr id="12" name="TextBox 11">
            <a:extLst>
              <a:ext uri="{FF2B5EF4-FFF2-40B4-BE49-F238E27FC236}">
                <a16:creationId xmlns:a16="http://schemas.microsoft.com/office/drawing/2014/main" id="{0F1C6138-ED0A-0523-9D9E-F8EF7587F7A5}"/>
              </a:ext>
            </a:extLst>
          </p:cNvPr>
          <p:cNvSpPr txBox="1"/>
          <p:nvPr/>
        </p:nvSpPr>
        <p:spPr>
          <a:xfrm>
            <a:off x="4302470" y="5961186"/>
            <a:ext cx="405880" cy="369332"/>
          </a:xfrm>
          <a:prstGeom prst="rect">
            <a:avLst/>
          </a:prstGeom>
          <a:noFill/>
        </p:spPr>
        <p:txBody>
          <a:bodyPr wrap="none" rtlCol="0">
            <a:spAutoFit/>
          </a:bodyPr>
          <a:lstStyle/>
          <a:p>
            <a:r>
              <a:rPr lang="en-US"/>
              <a:t>y1</a:t>
            </a:r>
          </a:p>
        </p:txBody>
      </p:sp>
      <mc:AlternateContent xmlns:mc="http://schemas.openxmlformats.org/markup-compatibility/2006" xmlns:p14="http://schemas.microsoft.com/office/powerpoint/2010/main">
        <mc:Choice Requires="p14">
          <p:contentPart p14:bwMode="auto" r:id="rId12">
            <p14:nvContentPartPr>
              <p14:cNvPr id="13" name="Ink 12">
                <a:extLst>
                  <a:ext uri="{FF2B5EF4-FFF2-40B4-BE49-F238E27FC236}">
                    <a16:creationId xmlns:a16="http://schemas.microsoft.com/office/drawing/2014/main" id="{FBC1FB3E-61DB-80AA-CC4C-B1E493932749}"/>
                  </a:ext>
                </a:extLst>
              </p14:cNvPr>
              <p14:cNvContentPartPr/>
              <p14:nvPr/>
            </p14:nvContentPartPr>
            <p14:xfrm>
              <a:off x="4596218" y="4769828"/>
              <a:ext cx="522340" cy="622440"/>
            </p14:xfrm>
          </p:contentPart>
        </mc:Choice>
        <mc:Fallback xmlns="">
          <p:pic>
            <p:nvPicPr>
              <p:cNvPr id="13" name="Ink 12">
                <a:extLst>
                  <a:ext uri="{FF2B5EF4-FFF2-40B4-BE49-F238E27FC236}">
                    <a16:creationId xmlns:a16="http://schemas.microsoft.com/office/drawing/2014/main" id="{FBC1FB3E-61DB-80AA-CC4C-B1E493932749}"/>
                  </a:ext>
                </a:extLst>
              </p:cNvPr>
              <p:cNvPicPr/>
              <p:nvPr/>
            </p:nvPicPr>
            <p:blipFill>
              <a:blip r:embed="rId13"/>
              <a:stretch>
                <a:fillRect/>
              </a:stretch>
            </p:blipFill>
            <p:spPr>
              <a:xfrm>
                <a:off x="4587212" y="4760833"/>
                <a:ext cx="539991" cy="64007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4" name="Ink 13">
                <a:extLst>
                  <a:ext uri="{FF2B5EF4-FFF2-40B4-BE49-F238E27FC236}">
                    <a16:creationId xmlns:a16="http://schemas.microsoft.com/office/drawing/2014/main" id="{E15BB5B6-88BC-2A0D-8A8C-71DFA9992736}"/>
                  </a:ext>
                </a:extLst>
              </p14:cNvPr>
              <p14:cNvContentPartPr/>
              <p14:nvPr/>
            </p14:nvContentPartPr>
            <p14:xfrm>
              <a:off x="5094463" y="5307852"/>
              <a:ext cx="257400" cy="348480"/>
            </p14:xfrm>
          </p:contentPart>
        </mc:Choice>
        <mc:Fallback xmlns="">
          <p:pic>
            <p:nvPicPr>
              <p:cNvPr id="14" name="Ink 13">
                <a:extLst>
                  <a:ext uri="{FF2B5EF4-FFF2-40B4-BE49-F238E27FC236}">
                    <a16:creationId xmlns:a16="http://schemas.microsoft.com/office/drawing/2014/main" id="{E15BB5B6-88BC-2A0D-8A8C-71DFA9992736}"/>
                  </a:ext>
                </a:extLst>
              </p:cNvPr>
              <p:cNvPicPr/>
              <p:nvPr/>
            </p:nvPicPr>
            <p:blipFill>
              <a:blip r:embed="rId15"/>
              <a:stretch>
                <a:fillRect/>
              </a:stretch>
            </p:blipFill>
            <p:spPr>
              <a:xfrm>
                <a:off x="5085463" y="5298852"/>
                <a:ext cx="275040" cy="366120"/>
              </a:xfrm>
              <a:prstGeom prst="rect">
                <a:avLst/>
              </a:prstGeom>
            </p:spPr>
          </p:pic>
        </mc:Fallback>
      </mc:AlternateContent>
      <p:sp>
        <p:nvSpPr>
          <p:cNvPr id="15" name="TextBox 14">
            <a:extLst>
              <a:ext uri="{FF2B5EF4-FFF2-40B4-BE49-F238E27FC236}">
                <a16:creationId xmlns:a16="http://schemas.microsoft.com/office/drawing/2014/main" id="{45052161-CA12-8177-6DCC-0B236599A063}"/>
              </a:ext>
            </a:extLst>
          </p:cNvPr>
          <p:cNvSpPr txBox="1"/>
          <p:nvPr/>
        </p:nvSpPr>
        <p:spPr>
          <a:xfrm>
            <a:off x="5350680" y="5471666"/>
            <a:ext cx="288862" cy="369332"/>
          </a:xfrm>
          <a:prstGeom prst="rect">
            <a:avLst/>
          </a:prstGeom>
          <a:noFill/>
        </p:spPr>
        <p:txBody>
          <a:bodyPr wrap="none" rtlCol="0">
            <a:spAutoFit/>
          </a:bodyPr>
          <a:lstStyle/>
          <a:p>
            <a:r>
              <a:rPr lang="en-US"/>
              <a:t>y</a:t>
            </a:r>
          </a:p>
        </p:txBody>
      </p:sp>
    </p:spTree>
    <p:extLst>
      <p:ext uri="{BB962C8B-B14F-4D97-AF65-F5344CB8AC3E}">
        <p14:creationId xmlns:p14="http://schemas.microsoft.com/office/powerpoint/2010/main" val="13390796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1F5231-4469-CEE0-080A-50EEF872645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8F63B81-49EA-7A34-8AD3-0393CE5CBC61}"/>
              </a:ext>
            </a:extLst>
          </p:cNvPr>
          <p:cNvSpPr txBox="1"/>
          <p:nvPr/>
        </p:nvSpPr>
        <p:spPr>
          <a:xfrm>
            <a:off x="347248" y="696984"/>
            <a:ext cx="10960223" cy="583237"/>
          </a:xfrm>
          <a:prstGeom prst="rect">
            <a:avLst/>
          </a:prstGeom>
          <a:noFill/>
        </p:spPr>
        <p:txBody>
          <a:bodyPr wrap="square" rtlCol="0">
            <a:spAutoFit/>
          </a:bodyPr>
          <a:lstStyle/>
          <a:p>
            <a:r>
              <a:rPr lang="en-US" sz="1595"/>
              <a:t>If we want to </a:t>
            </a:r>
            <a:r>
              <a:rPr lang="en-US" sz="1595">
                <a:solidFill>
                  <a:srgbClr val="0000FF"/>
                </a:solidFill>
              </a:rPr>
              <a:t>slice out multiple time steps and feed each one through an identical linear layer</a:t>
            </a:r>
            <a:r>
              <a:rPr lang="en-US" sz="1595"/>
              <a:t>, then we have to reshape the batch coming out of the rnn before feeding it into the linear layer.  </a:t>
            </a:r>
          </a:p>
        </p:txBody>
      </p:sp>
      <p:sp>
        <p:nvSpPr>
          <p:cNvPr id="6" name="Rectangle 5">
            <a:extLst>
              <a:ext uri="{FF2B5EF4-FFF2-40B4-BE49-F238E27FC236}">
                <a16:creationId xmlns:a16="http://schemas.microsoft.com/office/drawing/2014/main" id="{7A4A4650-016D-4117-6F85-8003F1857231}"/>
              </a:ext>
            </a:extLst>
          </p:cNvPr>
          <p:cNvSpPr/>
          <p:nvPr/>
        </p:nvSpPr>
        <p:spPr>
          <a:xfrm>
            <a:off x="3013643" y="125696"/>
            <a:ext cx="7335791" cy="460767"/>
          </a:xfrm>
          <a:prstGeom prst="rect">
            <a:avLst/>
          </a:prstGeom>
        </p:spPr>
        <p:txBody>
          <a:bodyPr wrap="none">
            <a:spAutoFit/>
          </a:bodyPr>
          <a:lstStyle/>
          <a:p>
            <a:r>
              <a:rPr lang="en-US" sz="2394" b="1" u="sng">
                <a:solidFill>
                  <a:srgbClr val="0066FF"/>
                </a:solidFill>
              </a:rPr>
              <a:t>Pytorch: LSTM + ‘Dense’ Layer  + ‘TimeDistributed’ Layer</a:t>
            </a:r>
          </a:p>
        </p:txBody>
      </p:sp>
      <p:sp>
        <p:nvSpPr>
          <p:cNvPr id="3" name="TextBox 2">
            <a:extLst>
              <a:ext uri="{FF2B5EF4-FFF2-40B4-BE49-F238E27FC236}">
                <a16:creationId xmlns:a16="http://schemas.microsoft.com/office/drawing/2014/main" id="{625F89DF-3BB7-84C0-4FFD-4F5C406BF4DA}"/>
              </a:ext>
            </a:extLst>
          </p:cNvPr>
          <p:cNvSpPr txBox="1"/>
          <p:nvPr/>
        </p:nvSpPr>
        <p:spPr>
          <a:xfrm>
            <a:off x="291452" y="1857634"/>
            <a:ext cx="8185983" cy="4019562"/>
          </a:xfrm>
          <a:prstGeom prst="rect">
            <a:avLst/>
          </a:prstGeom>
          <a:noFill/>
        </p:spPr>
        <p:txBody>
          <a:bodyPr wrap="square">
            <a:spAutoFit/>
          </a:bodyPr>
          <a:lstStyle/>
          <a:p>
            <a:r>
              <a:rPr lang="en-US" sz="1595"/>
              <a:t>class lstm(nn.Module):</a:t>
            </a:r>
          </a:p>
          <a:p>
            <a:r>
              <a:rPr lang="en-US" sz="1595"/>
              <a:t>     def __init__(self):</a:t>
            </a:r>
          </a:p>
          <a:p>
            <a:r>
              <a:rPr lang="en-US" sz="1595"/>
              <a:t>           super().__init__()</a:t>
            </a:r>
          </a:p>
          <a:p>
            <a:r>
              <a:rPr lang="en-US" sz="1595"/>
              <a:t>           self.lstm = nn.LSTM(input_size = 1, hidden_size = 2, num_layers = 2, batch_first = True)</a:t>
            </a:r>
          </a:p>
          <a:p>
            <a:r>
              <a:rPr lang="en-US" sz="1595"/>
              <a:t>           nn.init.xavier_uniform_(self.lstm.weight_ih_l0)</a:t>
            </a:r>
          </a:p>
          <a:p>
            <a:r>
              <a:rPr lang="en-US" sz="1595"/>
              <a:t>           self.lin = nn.Linear(2,1)</a:t>
            </a:r>
          </a:p>
          <a:p>
            <a:r>
              <a:rPr lang="en-US" sz="1595"/>
              <a:t>           self.lin.bias.data.fill_0(0)</a:t>
            </a:r>
          </a:p>
          <a:p>
            <a:r>
              <a:rPr lang="en-US" sz="1595"/>
              <a:t>           </a:t>
            </a:r>
            <a:r>
              <a:rPr lang="en-US" sz="1600"/>
              <a:t>self.act = nn.ReLU()</a:t>
            </a:r>
            <a:endParaRPr lang="en-US"/>
          </a:p>
          <a:p>
            <a:r>
              <a:rPr lang="en-US" sz="1595"/>
              <a:t>     def forward(self, x):</a:t>
            </a:r>
          </a:p>
          <a:p>
            <a:r>
              <a:rPr lang="en-US" sz="1595"/>
              <a:t>           h0 = torch.zeros(2, x.shape[0], 2)</a:t>
            </a:r>
          </a:p>
          <a:p>
            <a:r>
              <a:rPr lang="en-US" sz="1595"/>
              <a:t>           c0 = torch.zeros(2, x.shape[0], 2)</a:t>
            </a:r>
          </a:p>
          <a:p>
            <a:r>
              <a:rPr lang="en-US" sz="1595"/>
              <a:t>           y0, _ = self.rnn(x, (h0, c0))</a:t>
            </a:r>
          </a:p>
          <a:p>
            <a:r>
              <a:rPr lang="en-US" sz="1595"/>
              <a:t>           y = y0[:,-2:,:]</a:t>
            </a:r>
          </a:p>
          <a:p>
            <a:r>
              <a:rPr lang="en-US" sz="1595"/>
              <a:t>           batch_size, seq_length, hidden_size = y.shape</a:t>
            </a:r>
          </a:p>
          <a:p>
            <a:r>
              <a:rPr lang="en-US" sz="1595"/>
              <a:t>           y = self.act(self.lin(y.reshape(-1, hidden_size))).reshape(batch_size, seq_length, -1)</a:t>
            </a:r>
          </a:p>
          <a:p>
            <a:r>
              <a:rPr lang="en-US" sz="1595"/>
              <a:t>           return y</a:t>
            </a:r>
          </a:p>
        </p:txBody>
      </p:sp>
      <p:sp>
        <p:nvSpPr>
          <p:cNvPr id="8" name="TextBox 7">
            <a:extLst>
              <a:ext uri="{FF2B5EF4-FFF2-40B4-BE49-F238E27FC236}">
                <a16:creationId xmlns:a16="http://schemas.microsoft.com/office/drawing/2014/main" id="{4274D3C6-5919-2A1E-0266-71BF9ED016FB}"/>
              </a:ext>
            </a:extLst>
          </p:cNvPr>
          <p:cNvSpPr txBox="1"/>
          <p:nvPr/>
        </p:nvSpPr>
        <p:spPr>
          <a:xfrm>
            <a:off x="291466" y="1495256"/>
            <a:ext cx="2383064" cy="337785"/>
          </a:xfrm>
          <a:prstGeom prst="rect">
            <a:avLst/>
          </a:prstGeom>
          <a:noFill/>
        </p:spPr>
        <p:txBody>
          <a:bodyPr wrap="square">
            <a:spAutoFit/>
          </a:bodyPr>
          <a:lstStyle/>
          <a:p>
            <a:r>
              <a:rPr lang="en-US" sz="1595" b="1"/>
              <a:t>import torch.nn as nn</a:t>
            </a:r>
          </a:p>
        </p:txBody>
      </p:sp>
      <p:sp>
        <p:nvSpPr>
          <p:cNvPr id="5" name="TextBox 4">
            <a:extLst>
              <a:ext uri="{FF2B5EF4-FFF2-40B4-BE49-F238E27FC236}">
                <a16:creationId xmlns:a16="http://schemas.microsoft.com/office/drawing/2014/main" id="{73BBC3B9-24DC-864A-2D52-49B477702AF9}"/>
              </a:ext>
            </a:extLst>
          </p:cNvPr>
          <p:cNvSpPr txBox="1"/>
          <p:nvPr/>
        </p:nvSpPr>
        <p:spPr>
          <a:xfrm>
            <a:off x="369763" y="5871373"/>
            <a:ext cx="1258120" cy="337785"/>
          </a:xfrm>
          <a:prstGeom prst="rect">
            <a:avLst/>
          </a:prstGeom>
          <a:noFill/>
        </p:spPr>
        <p:txBody>
          <a:bodyPr wrap="square">
            <a:spAutoFit/>
          </a:bodyPr>
          <a:lstStyle/>
          <a:p>
            <a:r>
              <a:rPr lang="en-US" sz="1595"/>
              <a:t>f = lstm( )</a:t>
            </a:r>
            <a:endParaRPr lang="en-US" sz="755"/>
          </a:p>
        </p:txBody>
      </p:sp>
      <p:sp>
        <p:nvSpPr>
          <p:cNvPr id="9" name="TextBox 8">
            <a:extLst>
              <a:ext uri="{FF2B5EF4-FFF2-40B4-BE49-F238E27FC236}">
                <a16:creationId xmlns:a16="http://schemas.microsoft.com/office/drawing/2014/main" id="{427A4C06-7245-1E2D-571C-A9B94C22E775}"/>
              </a:ext>
            </a:extLst>
          </p:cNvPr>
          <p:cNvSpPr txBox="1"/>
          <p:nvPr/>
        </p:nvSpPr>
        <p:spPr>
          <a:xfrm>
            <a:off x="390021" y="6213428"/>
            <a:ext cx="475903" cy="337785"/>
          </a:xfrm>
          <a:prstGeom prst="rect">
            <a:avLst/>
          </a:prstGeom>
          <a:noFill/>
        </p:spPr>
        <p:txBody>
          <a:bodyPr wrap="square">
            <a:spAutoFit/>
          </a:bodyPr>
          <a:lstStyle/>
          <a:p>
            <a:r>
              <a:rPr lang="en-US" sz="1595"/>
              <a:t>f(X)</a:t>
            </a:r>
            <a:endParaRPr lang="en-US" sz="755"/>
          </a:p>
        </p:txBody>
      </p:sp>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89280C1F-728F-BBEE-7CB0-78CFEEBA170A}"/>
                  </a:ext>
                </a:extLst>
              </p14:cNvPr>
              <p14:cNvContentPartPr/>
              <p14:nvPr/>
            </p14:nvContentPartPr>
            <p14:xfrm>
              <a:off x="865486" y="6385630"/>
              <a:ext cx="560865" cy="72891"/>
            </p14:xfrm>
          </p:contentPart>
        </mc:Choice>
        <mc:Fallback xmlns="">
          <p:pic>
            <p:nvPicPr>
              <p:cNvPr id="10" name="Ink 9">
                <a:extLst>
                  <a:ext uri="{FF2B5EF4-FFF2-40B4-BE49-F238E27FC236}">
                    <a16:creationId xmlns:a16="http://schemas.microsoft.com/office/drawing/2014/main" id="{89280C1F-728F-BBEE-7CB0-78CFEEBA170A}"/>
                  </a:ext>
                </a:extLst>
              </p:cNvPr>
              <p:cNvPicPr/>
              <p:nvPr/>
            </p:nvPicPr>
            <p:blipFill>
              <a:blip r:embed="rId4"/>
              <a:stretch>
                <a:fillRect/>
              </a:stretch>
            </p:blipFill>
            <p:spPr>
              <a:xfrm>
                <a:off x="856492" y="6376609"/>
                <a:ext cx="578493" cy="90572"/>
              </a:xfrm>
              <a:prstGeom prst="rect">
                <a:avLst/>
              </a:prstGeom>
            </p:spPr>
          </p:pic>
        </mc:Fallback>
      </mc:AlternateContent>
      <p:sp>
        <p:nvSpPr>
          <p:cNvPr id="11" name="TextBox 10">
            <a:extLst>
              <a:ext uri="{FF2B5EF4-FFF2-40B4-BE49-F238E27FC236}">
                <a16:creationId xmlns:a16="http://schemas.microsoft.com/office/drawing/2014/main" id="{A648C4A0-283D-58E4-ED9D-8B2F46C71A9D}"/>
              </a:ext>
            </a:extLst>
          </p:cNvPr>
          <p:cNvSpPr txBox="1"/>
          <p:nvPr/>
        </p:nvSpPr>
        <p:spPr>
          <a:xfrm>
            <a:off x="1580714" y="6228770"/>
            <a:ext cx="5045663" cy="523220"/>
          </a:xfrm>
          <a:prstGeom prst="rect">
            <a:avLst/>
          </a:prstGeom>
          <a:noFill/>
        </p:spPr>
        <p:txBody>
          <a:bodyPr wrap="square" rtlCol="0">
            <a:spAutoFit/>
          </a:bodyPr>
          <a:lstStyle/>
          <a:p>
            <a:r>
              <a:rPr lang="en-US" sz="1400"/>
              <a:t>would output prediction. X.shape = (samples, seq_in, features) I think.  And outputs y_pred.shape = (samples, seq_out).</a:t>
            </a:r>
          </a:p>
        </p:txBody>
      </p:sp>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471F6C9B-1A84-A62C-EBCB-C91DBE497751}"/>
                  </a:ext>
                </a:extLst>
              </p14:cNvPr>
              <p14:cNvContentPartPr/>
              <p14:nvPr/>
            </p14:nvContentPartPr>
            <p14:xfrm>
              <a:off x="1451000" y="6085957"/>
              <a:ext cx="560865" cy="72891"/>
            </p14:xfrm>
          </p:contentPart>
        </mc:Choice>
        <mc:Fallback xmlns="">
          <p:pic>
            <p:nvPicPr>
              <p:cNvPr id="12" name="Ink 11">
                <a:extLst>
                  <a:ext uri="{FF2B5EF4-FFF2-40B4-BE49-F238E27FC236}">
                    <a16:creationId xmlns:a16="http://schemas.microsoft.com/office/drawing/2014/main" id="{471F6C9B-1A84-A62C-EBCB-C91DBE497751}"/>
                  </a:ext>
                </a:extLst>
              </p:cNvPr>
              <p:cNvPicPr/>
              <p:nvPr/>
            </p:nvPicPr>
            <p:blipFill>
              <a:blip r:embed="rId6"/>
              <a:stretch>
                <a:fillRect/>
              </a:stretch>
            </p:blipFill>
            <p:spPr>
              <a:xfrm>
                <a:off x="1442000" y="6076936"/>
                <a:ext cx="578505" cy="90572"/>
              </a:xfrm>
              <a:prstGeom prst="rect">
                <a:avLst/>
              </a:prstGeom>
            </p:spPr>
          </p:pic>
        </mc:Fallback>
      </mc:AlternateContent>
      <p:sp>
        <p:nvSpPr>
          <p:cNvPr id="13" name="TextBox 12">
            <a:extLst>
              <a:ext uri="{FF2B5EF4-FFF2-40B4-BE49-F238E27FC236}">
                <a16:creationId xmlns:a16="http://schemas.microsoft.com/office/drawing/2014/main" id="{E7219623-1C07-7E01-097D-5EC6D40F7C3D}"/>
              </a:ext>
            </a:extLst>
          </p:cNvPr>
          <p:cNvSpPr txBox="1"/>
          <p:nvPr/>
        </p:nvSpPr>
        <p:spPr>
          <a:xfrm>
            <a:off x="2189451" y="5917111"/>
            <a:ext cx="2227208" cy="337785"/>
          </a:xfrm>
          <a:prstGeom prst="rect">
            <a:avLst/>
          </a:prstGeom>
          <a:noFill/>
        </p:spPr>
        <p:txBody>
          <a:bodyPr wrap="square" rtlCol="0">
            <a:spAutoFit/>
          </a:bodyPr>
          <a:lstStyle/>
          <a:p>
            <a:r>
              <a:rPr lang="en-US" sz="1595"/>
              <a:t>instantiates the model</a:t>
            </a:r>
          </a:p>
        </p:txBody>
      </p:sp>
      <p:sp>
        <p:nvSpPr>
          <p:cNvPr id="20" name="TextBox 19">
            <a:extLst>
              <a:ext uri="{FF2B5EF4-FFF2-40B4-BE49-F238E27FC236}">
                <a16:creationId xmlns:a16="http://schemas.microsoft.com/office/drawing/2014/main" id="{F810BD58-0F86-0EFE-0D0B-6D4987D80F84}"/>
              </a:ext>
            </a:extLst>
          </p:cNvPr>
          <p:cNvSpPr txBox="1"/>
          <p:nvPr/>
        </p:nvSpPr>
        <p:spPr>
          <a:xfrm>
            <a:off x="7283074" y="6022767"/>
            <a:ext cx="4518905" cy="583237"/>
          </a:xfrm>
          <a:prstGeom prst="rect">
            <a:avLst/>
          </a:prstGeom>
          <a:solidFill>
            <a:srgbClr val="DEFFCD"/>
          </a:solidFill>
        </p:spPr>
        <p:txBody>
          <a:bodyPr wrap="square" rtlCol="0">
            <a:spAutoFit/>
          </a:bodyPr>
          <a:lstStyle/>
          <a:p>
            <a:r>
              <a:rPr lang="en-US" sz="1595"/>
              <a:t>f.lin.bias		returns the bias of linear layer</a:t>
            </a:r>
          </a:p>
          <a:p>
            <a:r>
              <a:rPr lang="en-US" sz="1595"/>
              <a:t>f.rnn.bias		returns True or False</a:t>
            </a:r>
          </a:p>
        </p:txBody>
      </p:sp>
      <mc:AlternateContent xmlns:mc="http://schemas.openxmlformats.org/markup-compatibility/2006" xmlns:p14="http://schemas.microsoft.com/office/powerpoint/2010/main">
        <mc:Choice Requires="p14">
          <p:contentPart p14:bwMode="auto" r:id="rId7">
            <p14:nvContentPartPr>
              <p14:cNvPr id="2" name="Ink 1">
                <a:extLst>
                  <a:ext uri="{FF2B5EF4-FFF2-40B4-BE49-F238E27FC236}">
                    <a16:creationId xmlns:a16="http://schemas.microsoft.com/office/drawing/2014/main" id="{CF44F5E6-D102-5030-5D2C-39EFDA4F87B4}"/>
                  </a:ext>
                </a:extLst>
              </p14:cNvPr>
              <p14:cNvContentPartPr/>
              <p14:nvPr/>
            </p14:nvContentPartPr>
            <p14:xfrm>
              <a:off x="5681537" y="4500711"/>
              <a:ext cx="1000008" cy="533936"/>
            </p14:xfrm>
          </p:contentPart>
        </mc:Choice>
        <mc:Fallback xmlns="">
          <p:pic>
            <p:nvPicPr>
              <p:cNvPr id="2" name="Ink 1">
                <a:extLst>
                  <a:ext uri="{FF2B5EF4-FFF2-40B4-BE49-F238E27FC236}">
                    <a16:creationId xmlns:a16="http://schemas.microsoft.com/office/drawing/2014/main" id="{CF44F5E6-D102-5030-5D2C-39EFDA4F87B4}"/>
                  </a:ext>
                </a:extLst>
              </p:cNvPr>
              <p:cNvPicPr/>
              <p:nvPr/>
            </p:nvPicPr>
            <p:blipFill>
              <a:blip r:embed="rId8"/>
              <a:stretch>
                <a:fillRect/>
              </a:stretch>
            </p:blipFill>
            <p:spPr>
              <a:xfrm>
                <a:off x="5672534" y="4491710"/>
                <a:ext cx="1017653" cy="551578"/>
              </a:xfrm>
              <a:prstGeom prst="rect">
                <a:avLst/>
              </a:prstGeom>
            </p:spPr>
          </p:pic>
        </mc:Fallback>
      </mc:AlternateContent>
      <p:sp>
        <p:nvSpPr>
          <p:cNvPr id="7" name="TextBox 6">
            <a:extLst>
              <a:ext uri="{FF2B5EF4-FFF2-40B4-BE49-F238E27FC236}">
                <a16:creationId xmlns:a16="http://schemas.microsoft.com/office/drawing/2014/main" id="{15DC836E-FD62-2D94-AB3F-2372BFCBB22F}"/>
              </a:ext>
            </a:extLst>
          </p:cNvPr>
          <p:cNvSpPr txBox="1"/>
          <p:nvPr/>
        </p:nvSpPr>
        <p:spPr>
          <a:xfrm>
            <a:off x="6681539" y="4193929"/>
            <a:ext cx="4081638" cy="583237"/>
          </a:xfrm>
          <a:prstGeom prst="rect">
            <a:avLst/>
          </a:prstGeom>
          <a:noFill/>
        </p:spPr>
        <p:txBody>
          <a:bodyPr wrap="square" rtlCol="0">
            <a:spAutoFit/>
          </a:bodyPr>
          <a:lstStyle/>
          <a:p>
            <a:r>
              <a:rPr lang="en-US" sz="1595"/>
              <a:t>if have multiple linear layers, then wouldn’t reshape into a batch until after the last layer.</a:t>
            </a:r>
          </a:p>
        </p:txBody>
      </p:sp>
      <mc:AlternateContent xmlns:mc="http://schemas.openxmlformats.org/markup-compatibility/2006" xmlns:p14="http://schemas.microsoft.com/office/powerpoint/2010/main">
        <mc:Choice Requires="p14">
          <p:contentPart p14:bwMode="auto" r:id="rId9">
            <p14:nvContentPartPr>
              <p14:cNvPr id="14" name="Ink 13">
                <a:extLst>
                  <a:ext uri="{FF2B5EF4-FFF2-40B4-BE49-F238E27FC236}">
                    <a16:creationId xmlns:a16="http://schemas.microsoft.com/office/drawing/2014/main" id="{A54A0E89-0C8E-7633-CD39-40445840EF22}"/>
                  </a:ext>
                </a:extLst>
              </p14:cNvPr>
              <p14:cNvContentPartPr/>
              <p14:nvPr/>
            </p14:nvContentPartPr>
            <p14:xfrm>
              <a:off x="4488525" y="5117130"/>
              <a:ext cx="3264656" cy="621550"/>
            </p14:xfrm>
          </p:contentPart>
        </mc:Choice>
        <mc:Fallback xmlns="">
          <p:pic>
            <p:nvPicPr>
              <p:cNvPr id="14" name="Ink 13">
                <a:extLst>
                  <a:ext uri="{FF2B5EF4-FFF2-40B4-BE49-F238E27FC236}">
                    <a16:creationId xmlns:a16="http://schemas.microsoft.com/office/drawing/2014/main" id="{A54A0E89-0C8E-7633-CD39-40445840EF22}"/>
                  </a:ext>
                </a:extLst>
              </p:cNvPr>
              <p:cNvPicPr/>
              <p:nvPr/>
            </p:nvPicPr>
            <p:blipFill>
              <a:blip r:embed="rId10"/>
              <a:stretch>
                <a:fillRect/>
              </a:stretch>
            </p:blipFill>
            <p:spPr>
              <a:xfrm>
                <a:off x="4479526" y="5108127"/>
                <a:ext cx="3282295" cy="639195"/>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7" name="Ink 16">
                <a:extLst>
                  <a:ext uri="{FF2B5EF4-FFF2-40B4-BE49-F238E27FC236}">
                    <a16:creationId xmlns:a16="http://schemas.microsoft.com/office/drawing/2014/main" id="{0E1A4F47-1BEB-2109-926E-0410E581CAEE}"/>
                  </a:ext>
                </a:extLst>
              </p14:cNvPr>
              <p14:cNvContentPartPr/>
              <p14:nvPr/>
            </p14:nvContentPartPr>
            <p14:xfrm>
              <a:off x="3654017" y="3845959"/>
              <a:ext cx="2027520" cy="1464480"/>
            </p14:xfrm>
          </p:contentPart>
        </mc:Choice>
        <mc:Fallback xmlns="">
          <p:pic>
            <p:nvPicPr>
              <p:cNvPr id="17" name="Ink 16">
                <a:extLst>
                  <a:ext uri="{FF2B5EF4-FFF2-40B4-BE49-F238E27FC236}">
                    <a16:creationId xmlns:a16="http://schemas.microsoft.com/office/drawing/2014/main" id="{0E1A4F47-1BEB-2109-926E-0410E581CAEE}"/>
                  </a:ext>
                </a:extLst>
              </p:cNvPr>
              <p:cNvPicPr/>
              <p:nvPr/>
            </p:nvPicPr>
            <p:blipFill>
              <a:blip r:embed="rId12"/>
              <a:stretch>
                <a:fillRect/>
              </a:stretch>
            </p:blipFill>
            <p:spPr>
              <a:xfrm>
                <a:off x="3645017" y="3837319"/>
                <a:ext cx="2045160" cy="1482120"/>
              </a:xfrm>
              <a:prstGeom prst="rect">
                <a:avLst/>
              </a:prstGeom>
            </p:spPr>
          </p:pic>
        </mc:Fallback>
      </mc:AlternateContent>
      <p:sp>
        <p:nvSpPr>
          <p:cNvPr id="18" name="TextBox 17">
            <a:extLst>
              <a:ext uri="{FF2B5EF4-FFF2-40B4-BE49-F238E27FC236}">
                <a16:creationId xmlns:a16="http://schemas.microsoft.com/office/drawing/2014/main" id="{69E7B9EA-8D68-8173-8165-72DE7F37AA81}"/>
              </a:ext>
            </a:extLst>
          </p:cNvPr>
          <p:cNvSpPr txBox="1"/>
          <p:nvPr/>
        </p:nvSpPr>
        <p:spPr>
          <a:xfrm>
            <a:off x="5827359" y="3355217"/>
            <a:ext cx="3723436" cy="583237"/>
          </a:xfrm>
          <a:prstGeom prst="rect">
            <a:avLst/>
          </a:prstGeom>
          <a:noFill/>
        </p:spPr>
        <p:txBody>
          <a:bodyPr wrap="square" rtlCol="0">
            <a:spAutoFit/>
          </a:bodyPr>
          <a:lstStyle/>
          <a:p>
            <a:r>
              <a:rPr lang="en-US" sz="1595"/>
              <a:t>reshaping makes each of the hidden size units go through the same linear layer.  </a:t>
            </a:r>
          </a:p>
        </p:txBody>
      </p:sp>
      <p:sp>
        <p:nvSpPr>
          <p:cNvPr id="21" name="TextBox 20">
            <a:extLst>
              <a:ext uri="{FF2B5EF4-FFF2-40B4-BE49-F238E27FC236}">
                <a16:creationId xmlns:a16="http://schemas.microsoft.com/office/drawing/2014/main" id="{CE5FB044-11BF-4DA8-CD10-75833D917B58}"/>
              </a:ext>
            </a:extLst>
          </p:cNvPr>
          <p:cNvSpPr txBox="1"/>
          <p:nvPr/>
        </p:nvSpPr>
        <p:spPr>
          <a:xfrm>
            <a:off x="4416659" y="1587003"/>
            <a:ext cx="4958080" cy="830997"/>
          </a:xfrm>
          <a:prstGeom prst="rect">
            <a:avLst/>
          </a:prstGeom>
          <a:noFill/>
        </p:spPr>
        <p:txBody>
          <a:bodyPr wrap="square">
            <a:spAutoFit/>
          </a:bodyPr>
          <a:lstStyle/>
          <a:p>
            <a:r>
              <a:rPr lang="en-US" sz="1600"/>
              <a:t>Only things we have to change vis a vis the analogous RNN situation is to initiate (h0, c0), rather than just h0, and to change nn.RNN to nn.LSTM.</a:t>
            </a:r>
          </a:p>
        </p:txBody>
      </p:sp>
      <mc:AlternateContent xmlns:mc="http://schemas.openxmlformats.org/markup-compatibility/2006" xmlns:p14="http://schemas.microsoft.com/office/powerpoint/2010/main">
        <mc:Choice Requires="p14">
          <p:contentPart p14:bwMode="auto" r:id="rId13">
            <p14:nvContentPartPr>
              <p14:cNvPr id="22" name="Ink 21">
                <a:extLst>
                  <a:ext uri="{FF2B5EF4-FFF2-40B4-BE49-F238E27FC236}">
                    <a16:creationId xmlns:a16="http://schemas.microsoft.com/office/drawing/2014/main" id="{01EE663D-3501-C9AA-EC6C-8006F64EE0F7}"/>
                  </a:ext>
                </a:extLst>
              </p14:cNvPr>
              <p14:cNvContentPartPr/>
              <p14:nvPr/>
            </p14:nvContentPartPr>
            <p14:xfrm>
              <a:off x="3668720" y="2092960"/>
              <a:ext cx="669600" cy="1991520"/>
            </p14:xfrm>
          </p:contentPart>
        </mc:Choice>
        <mc:Fallback xmlns="">
          <p:pic>
            <p:nvPicPr>
              <p:cNvPr id="22" name="Ink 21">
                <a:extLst>
                  <a:ext uri="{FF2B5EF4-FFF2-40B4-BE49-F238E27FC236}">
                    <a16:creationId xmlns:a16="http://schemas.microsoft.com/office/drawing/2014/main" id="{01EE663D-3501-C9AA-EC6C-8006F64EE0F7}"/>
                  </a:ext>
                </a:extLst>
              </p:cNvPr>
              <p:cNvPicPr/>
              <p:nvPr/>
            </p:nvPicPr>
            <p:blipFill>
              <a:blip r:embed="rId14"/>
              <a:stretch>
                <a:fillRect/>
              </a:stretch>
            </p:blipFill>
            <p:spPr>
              <a:xfrm>
                <a:off x="3660080" y="2083960"/>
                <a:ext cx="687240" cy="2009160"/>
              </a:xfrm>
              <a:prstGeom prst="rect">
                <a:avLst/>
              </a:prstGeom>
            </p:spPr>
          </p:pic>
        </mc:Fallback>
      </mc:AlternateContent>
    </p:spTree>
    <p:extLst>
      <p:ext uri="{BB962C8B-B14F-4D97-AF65-F5344CB8AC3E}">
        <p14:creationId xmlns:p14="http://schemas.microsoft.com/office/powerpoint/2010/main" val="401444123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9AB6AE-552F-B23B-1A1B-5206B4ED7CD8}"/>
            </a:ext>
          </a:extLst>
        </p:cNvPr>
        <p:cNvGrpSpPr/>
        <p:nvPr/>
      </p:nvGrpSpPr>
      <p:grpSpPr>
        <a:xfrm>
          <a:off x="0" y="0"/>
          <a:ext cx="0" cy="0"/>
          <a:chOff x="0" y="0"/>
          <a:chExt cx="0" cy="0"/>
        </a:xfrm>
      </p:grpSpPr>
      <p:pic>
        <p:nvPicPr>
          <p:cNvPr id="17" name="Picture 16">
            <a:extLst>
              <a:ext uri="{FF2B5EF4-FFF2-40B4-BE49-F238E27FC236}">
                <a16:creationId xmlns:a16="http://schemas.microsoft.com/office/drawing/2014/main" id="{AA50B2D4-2D8C-55FA-3D28-87602370A4B3}"/>
              </a:ext>
            </a:extLst>
          </p:cNvPr>
          <p:cNvPicPr>
            <a:picLocks noChangeAspect="1"/>
          </p:cNvPicPr>
          <p:nvPr/>
        </p:nvPicPr>
        <p:blipFill>
          <a:blip r:embed="rId3"/>
          <a:stretch>
            <a:fillRect/>
          </a:stretch>
        </p:blipFill>
        <p:spPr>
          <a:xfrm>
            <a:off x="242065" y="1375540"/>
            <a:ext cx="4706696" cy="4791195"/>
          </a:xfrm>
          <a:prstGeom prst="rect">
            <a:avLst/>
          </a:prstGeom>
        </p:spPr>
      </p:pic>
      <p:sp>
        <p:nvSpPr>
          <p:cNvPr id="4" name="TextBox 3">
            <a:extLst>
              <a:ext uri="{FF2B5EF4-FFF2-40B4-BE49-F238E27FC236}">
                <a16:creationId xmlns:a16="http://schemas.microsoft.com/office/drawing/2014/main" id="{F33B8FA9-C115-2876-025F-AA5E24E4A143}"/>
              </a:ext>
            </a:extLst>
          </p:cNvPr>
          <p:cNvSpPr txBox="1"/>
          <p:nvPr/>
        </p:nvSpPr>
        <p:spPr>
          <a:xfrm>
            <a:off x="540454" y="827998"/>
            <a:ext cx="4024643" cy="337785"/>
          </a:xfrm>
          <a:prstGeom prst="rect">
            <a:avLst/>
          </a:prstGeom>
          <a:noFill/>
        </p:spPr>
        <p:txBody>
          <a:bodyPr wrap="square" rtlCol="0">
            <a:spAutoFit/>
          </a:bodyPr>
          <a:lstStyle/>
          <a:p>
            <a:r>
              <a:rPr lang="en-US" sz="1595"/>
              <a:t>Here’s what the last guy would look like:</a:t>
            </a:r>
          </a:p>
        </p:txBody>
      </p:sp>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9EF19C5D-A3E0-A91A-5E7C-416DDD8E261E}"/>
                  </a:ext>
                </a:extLst>
              </p14:cNvPr>
              <p14:cNvContentPartPr/>
              <p14:nvPr/>
            </p14:nvContentPartPr>
            <p14:xfrm>
              <a:off x="943549" y="5554365"/>
              <a:ext cx="2944408" cy="817178"/>
            </p14:xfrm>
          </p:contentPart>
        </mc:Choice>
        <mc:Fallback xmlns="">
          <p:pic>
            <p:nvPicPr>
              <p:cNvPr id="3" name="Ink 2">
                <a:extLst>
                  <a:ext uri="{FF2B5EF4-FFF2-40B4-BE49-F238E27FC236}">
                    <a16:creationId xmlns:a16="http://schemas.microsoft.com/office/drawing/2014/main" id="{9EF19C5D-A3E0-A91A-5E7C-416DDD8E261E}"/>
                  </a:ext>
                </a:extLst>
              </p:cNvPr>
              <p:cNvPicPr/>
              <p:nvPr/>
            </p:nvPicPr>
            <p:blipFill>
              <a:blip r:embed="rId5"/>
              <a:stretch>
                <a:fillRect/>
              </a:stretch>
            </p:blipFill>
            <p:spPr>
              <a:xfrm>
                <a:off x="934550" y="5545361"/>
                <a:ext cx="2962046" cy="834825"/>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 name="Ink 4">
                <a:extLst>
                  <a:ext uri="{FF2B5EF4-FFF2-40B4-BE49-F238E27FC236}">
                    <a16:creationId xmlns:a16="http://schemas.microsoft.com/office/drawing/2014/main" id="{E67CCA88-3EB1-E23F-E059-56040003317C}"/>
                  </a:ext>
                </a:extLst>
              </p14:cNvPr>
              <p14:cNvContentPartPr/>
              <p14:nvPr/>
            </p14:nvContentPartPr>
            <p14:xfrm>
              <a:off x="3470610" y="1692517"/>
              <a:ext cx="404831" cy="3717778"/>
            </p14:xfrm>
          </p:contentPart>
        </mc:Choice>
        <mc:Fallback xmlns="">
          <p:pic>
            <p:nvPicPr>
              <p:cNvPr id="5" name="Ink 4">
                <a:extLst>
                  <a:ext uri="{FF2B5EF4-FFF2-40B4-BE49-F238E27FC236}">
                    <a16:creationId xmlns:a16="http://schemas.microsoft.com/office/drawing/2014/main" id="{E67CCA88-3EB1-E23F-E059-56040003317C}"/>
                  </a:ext>
                </a:extLst>
              </p:cNvPr>
              <p:cNvPicPr/>
              <p:nvPr/>
            </p:nvPicPr>
            <p:blipFill>
              <a:blip r:embed="rId7"/>
              <a:stretch>
                <a:fillRect/>
              </a:stretch>
            </p:blipFill>
            <p:spPr>
              <a:xfrm>
                <a:off x="3461614" y="1683517"/>
                <a:ext cx="422464" cy="3735418"/>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E212DC6A-4059-37FC-01B7-B73F2A2069DB}"/>
                  </a:ext>
                </a:extLst>
              </p14:cNvPr>
              <p14:cNvContentPartPr/>
              <p14:nvPr/>
            </p14:nvContentPartPr>
            <p14:xfrm>
              <a:off x="3585456" y="6162466"/>
              <a:ext cx="784208" cy="184204"/>
            </p14:xfrm>
          </p:contentPart>
        </mc:Choice>
        <mc:Fallback xmlns="">
          <p:pic>
            <p:nvPicPr>
              <p:cNvPr id="8" name="Ink 7">
                <a:extLst>
                  <a:ext uri="{FF2B5EF4-FFF2-40B4-BE49-F238E27FC236}">
                    <a16:creationId xmlns:a16="http://schemas.microsoft.com/office/drawing/2014/main" id="{E212DC6A-4059-37FC-01B7-B73F2A2069DB}"/>
                  </a:ext>
                </a:extLst>
              </p:cNvPr>
              <p:cNvPicPr/>
              <p:nvPr/>
            </p:nvPicPr>
            <p:blipFill>
              <a:blip r:embed="rId9"/>
              <a:stretch>
                <a:fillRect/>
              </a:stretch>
            </p:blipFill>
            <p:spPr>
              <a:xfrm>
                <a:off x="3576459" y="6153472"/>
                <a:ext cx="801843" cy="201833"/>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9" name="Ink 8">
                <a:extLst>
                  <a:ext uri="{FF2B5EF4-FFF2-40B4-BE49-F238E27FC236}">
                    <a16:creationId xmlns:a16="http://schemas.microsoft.com/office/drawing/2014/main" id="{DA17127F-D9B1-AE43-DBEE-A7C1B04981B0}"/>
                  </a:ext>
                </a:extLst>
              </p14:cNvPr>
              <p14:cNvContentPartPr/>
              <p14:nvPr/>
            </p14:nvContentPartPr>
            <p14:xfrm>
              <a:off x="3695191" y="2393066"/>
              <a:ext cx="961589" cy="369841"/>
            </p14:xfrm>
          </p:contentPart>
        </mc:Choice>
        <mc:Fallback xmlns="">
          <p:pic>
            <p:nvPicPr>
              <p:cNvPr id="9" name="Ink 8">
                <a:extLst>
                  <a:ext uri="{FF2B5EF4-FFF2-40B4-BE49-F238E27FC236}">
                    <a16:creationId xmlns:a16="http://schemas.microsoft.com/office/drawing/2014/main" id="{DA17127F-D9B1-AE43-DBEE-A7C1B04981B0}"/>
                  </a:ext>
                </a:extLst>
              </p:cNvPr>
              <p:cNvPicPr/>
              <p:nvPr/>
            </p:nvPicPr>
            <p:blipFill>
              <a:blip r:embed="rId11"/>
              <a:stretch>
                <a:fillRect/>
              </a:stretch>
            </p:blipFill>
            <p:spPr>
              <a:xfrm>
                <a:off x="3686191" y="2384063"/>
                <a:ext cx="979230" cy="387487"/>
              </a:xfrm>
              <a:prstGeom prst="rect">
                <a:avLst/>
              </a:prstGeom>
            </p:spPr>
          </p:pic>
        </mc:Fallback>
      </mc:AlternateContent>
      <p:sp>
        <p:nvSpPr>
          <p:cNvPr id="10" name="TextBox 9">
            <a:extLst>
              <a:ext uri="{FF2B5EF4-FFF2-40B4-BE49-F238E27FC236}">
                <a16:creationId xmlns:a16="http://schemas.microsoft.com/office/drawing/2014/main" id="{66CDC474-ECBC-CFA3-D799-B0D08DC3CE75}"/>
              </a:ext>
            </a:extLst>
          </p:cNvPr>
          <p:cNvSpPr txBox="1"/>
          <p:nvPr/>
        </p:nvSpPr>
        <p:spPr>
          <a:xfrm>
            <a:off x="5635628" y="1821611"/>
            <a:ext cx="6170274" cy="3528658"/>
          </a:xfrm>
          <a:prstGeom prst="rect">
            <a:avLst/>
          </a:prstGeom>
          <a:noFill/>
        </p:spPr>
        <p:txBody>
          <a:bodyPr wrap="square" rtlCol="0">
            <a:spAutoFit/>
          </a:bodyPr>
          <a:lstStyle/>
          <a:p>
            <a:r>
              <a:rPr lang="en-US" sz="1595"/>
              <a:t>Referring to the lines in the previous page.</a:t>
            </a:r>
          </a:p>
          <a:p>
            <a:endParaRPr lang="en-US" sz="1595"/>
          </a:p>
          <a:p>
            <a:r>
              <a:rPr lang="en-US" sz="1595"/>
              <a:t>y0, _ = self.lstm(x, (h0,c0))</a:t>
            </a:r>
          </a:p>
          <a:p>
            <a:r>
              <a:rPr lang="en-US" sz="1595"/>
              <a:t>y =  y0[:,-2:,:]</a:t>
            </a:r>
          </a:p>
          <a:p>
            <a:r>
              <a:rPr lang="en-US" sz="1595"/>
              <a:t>batch_size, seq_length, hidden_size = y.shape</a:t>
            </a:r>
          </a:p>
          <a:p>
            <a:r>
              <a:rPr lang="en-US" sz="1595"/>
              <a:t>y = self.lin(y.reshape(-1,hidden_size)).reshape(batch_size, seq_length,-1)</a:t>
            </a:r>
          </a:p>
          <a:p>
            <a:endParaRPr lang="en-US" sz="1595"/>
          </a:p>
          <a:p>
            <a:r>
              <a:rPr lang="en-US" sz="1595"/>
              <a:t>In the top line, we extract the y0 output and ignore the y1 output.  </a:t>
            </a:r>
          </a:p>
          <a:p>
            <a:r>
              <a:rPr lang="en-US" sz="1595"/>
              <a:t>Then we extract just the last two time-steps (could’ve done both lines in one step of course).  In the bottom line, we reshape to get all the hidden size couplets by themselves.  These feed into the linear layer individually and are output individually.  Then we reshape the output back into [batch_size, seq_length, output_size].  Looking at the linear layer, we can see output_size = 1, but we can use -1 in general.  </a:t>
            </a:r>
          </a:p>
        </p:txBody>
      </p:sp>
      <p:sp>
        <p:nvSpPr>
          <p:cNvPr id="11" name="TextBox 10">
            <a:extLst>
              <a:ext uri="{FF2B5EF4-FFF2-40B4-BE49-F238E27FC236}">
                <a16:creationId xmlns:a16="http://schemas.microsoft.com/office/drawing/2014/main" id="{0DEA58EC-2B56-9298-217C-842D408D6662}"/>
              </a:ext>
            </a:extLst>
          </p:cNvPr>
          <p:cNvSpPr txBox="1"/>
          <p:nvPr/>
        </p:nvSpPr>
        <p:spPr>
          <a:xfrm>
            <a:off x="4513803" y="2514321"/>
            <a:ext cx="381836" cy="338554"/>
          </a:xfrm>
          <a:prstGeom prst="rect">
            <a:avLst/>
          </a:prstGeom>
          <a:noFill/>
        </p:spPr>
        <p:txBody>
          <a:bodyPr wrap="none" rtlCol="0">
            <a:spAutoFit/>
          </a:bodyPr>
          <a:lstStyle/>
          <a:p>
            <a:r>
              <a:rPr lang="en-US" sz="1600"/>
              <a:t>y0</a:t>
            </a:r>
          </a:p>
        </p:txBody>
      </p:sp>
      <p:sp>
        <p:nvSpPr>
          <p:cNvPr id="12" name="TextBox 11">
            <a:extLst>
              <a:ext uri="{FF2B5EF4-FFF2-40B4-BE49-F238E27FC236}">
                <a16:creationId xmlns:a16="http://schemas.microsoft.com/office/drawing/2014/main" id="{E035E52A-1691-2AFC-1AF2-5BB2F7BAE97B}"/>
              </a:ext>
            </a:extLst>
          </p:cNvPr>
          <p:cNvSpPr txBox="1"/>
          <p:nvPr/>
        </p:nvSpPr>
        <p:spPr>
          <a:xfrm>
            <a:off x="4398523" y="5939284"/>
            <a:ext cx="381836" cy="338554"/>
          </a:xfrm>
          <a:prstGeom prst="rect">
            <a:avLst/>
          </a:prstGeom>
          <a:noFill/>
        </p:spPr>
        <p:txBody>
          <a:bodyPr wrap="none" rtlCol="0">
            <a:spAutoFit/>
          </a:bodyPr>
          <a:lstStyle/>
          <a:p>
            <a:r>
              <a:rPr lang="en-US" sz="1600"/>
              <a:t>y1</a:t>
            </a:r>
          </a:p>
        </p:txBody>
      </p:sp>
      <mc:AlternateContent xmlns:mc="http://schemas.openxmlformats.org/markup-compatibility/2006" xmlns:p14="http://schemas.microsoft.com/office/powerpoint/2010/main">
        <mc:Choice Requires="p14">
          <p:contentPart p14:bwMode="auto" r:id="rId12">
            <p14:nvContentPartPr>
              <p14:cNvPr id="13" name="Ink 12">
                <a:extLst>
                  <a:ext uri="{FF2B5EF4-FFF2-40B4-BE49-F238E27FC236}">
                    <a16:creationId xmlns:a16="http://schemas.microsoft.com/office/drawing/2014/main" id="{BE27A6C5-632A-AF80-CA31-E9376963E5EC}"/>
                  </a:ext>
                </a:extLst>
              </p14:cNvPr>
              <p14:cNvContentPartPr/>
              <p14:nvPr/>
            </p14:nvContentPartPr>
            <p14:xfrm>
              <a:off x="4476273" y="3235559"/>
              <a:ext cx="520993" cy="2160296"/>
            </p14:xfrm>
          </p:contentPart>
        </mc:Choice>
        <mc:Fallback xmlns="">
          <p:pic>
            <p:nvPicPr>
              <p:cNvPr id="13" name="Ink 12">
                <a:extLst>
                  <a:ext uri="{FF2B5EF4-FFF2-40B4-BE49-F238E27FC236}">
                    <a16:creationId xmlns:a16="http://schemas.microsoft.com/office/drawing/2014/main" id="{BE27A6C5-632A-AF80-CA31-E9376963E5EC}"/>
                  </a:ext>
                </a:extLst>
              </p:cNvPr>
              <p:cNvPicPr/>
              <p:nvPr/>
            </p:nvPicPr>
            <p:blipFill>
              <a:blip r:embed="rId13"/>
              <a:stretch>
                <a:fillRect/>
              </a:stretch>
            </p:blipFill>
            <p:spPr>
              <a:xfrm>
                <a:off x="4467266" y="3226559"/>
                <a:ext cx="538648" cy="2177935"/>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4" name="Ink 13">
                <a:extLst>
                  <a:ext uri="{FF2B5EF4-FFF2-40B4-BE49-F238E27FC236}">
                    <a16:creationId xmlns:a16="http://schemas.microsoft.com/office/drawing/2014/main" id="{888B1157-9217-AB77-06FF-F0384C2F1B12}"/>
                  </a:ext>
                </a:extLst>
              </p14:cNvPr>
              <p14:cNvContentPartPr/>
              <p14:nvPr/>
            </p14:nvContentPartPr>
            <p14:xfrm>
              <a:off x="5059713" y="5002690"/>
              <a:ext cx="256734" cy="347579"/>
            </p14:xfrm>
          </p:contentPart>
        </mc:Choice>
        <mc:Fallback xmlns="">
          <p:pic>
            <p:nvPicPr>
              <p:cNvPr id="14" name="Ink 13">
                <a:extLst>
                  <a:ext uri="{FF2B5EF4-FFF2-40B4-BE49-F238E27FC236}">
                    <a16:creationId xmlns:a16="http://schemas.microsoft.com/office/drawing/2014/main" id="{888B1157-9217-AB77-06FF-F0384C2F1B12}"/>
                  </a:ext>
                </a:extLst>
              </p:cNvPr>
              <p:cNvPicPr/>
              <p:nvPr/>
            </p:nvPicPr>
            <p:blipFill>
              <a:blip r:embed="rId15"/>
              <a:stretch>
                <a:fillRect/>
              </a:stretch>
            </p:blipFill>
            <p:spPr>
              <a:xfrm>
                <a:off x="5050724" y="4993695"/>
                <a:ext cx="274353" cy="365210"/>
              </a:xfrm>
              <a:prstGeom prst="rect">
                <a:avLst/>
              </a:prstGeom>
            </p:spPr>
          </p:pic>
        </mc:Fallback>
      </mc:AlternateContent>
      <p:sp>
        <p:nvSpPr>
          <p:cNvPr id="15" name="TextBox 14">
            <a:extLst>
              <a:ext uri="{FF2B5EF4-FFF2-40B4-BE49-F238E27FC236}">
                <a16:creationId xmlns:a16="http://schemas.microsoft.com/office/drawing/2014/main" id="{1A1A8FCC-1A98-12B8-BDCF-BCA37CC7575B}"/>
              </a:ext>
            </a:extLst>
          </p:cNvPr>
          <p:cNvSpPr txBox="1"/>
          <p:nvPr/>
        </p:nvSpPr>
        <p:spPr>
          <a:xfrm>
            <a:off x="5311356" y="5185033"/>
            <a:ext cx="288862" cy="369332"/>
          </a:xfrm>
          <a:prstGeom prst="rect">
            <a:avLst/>
          </a:prstGeom>
          <a:noFill/>
        </p:spPr>
        <p:txBody>
          <a:bodyPr wrap="none" rtlCol="0">
            <a:spAutoFit/>
          </a:bodyPr>
          <a:lstStyle/>
          <a:p>
            <a:r>
              <a:rPr lang="en-US"/>
              <a:t>y</a:t>
            </a:r>
          </a:p>
        </p:txBody>
      </p:sp>
      <mc:AlternateContent xmlns:mc="http://schemas.openxmlformats.org/markup-compatibility/2006" xmlns:p14="http://schemas.microsoft.com/office/powerpoint/2010/main">
        <mc:Choice Requires="p14">
          <p:contentPart p14:bwMode="auto" r:id="rId16">
            <p14:nvContentPartPr>
              <p14:cNvPr id="7" name="Ink 6">
                <a:extLst>
                  <a:ext uri="{FF2B5EF4-FFF2-40B4-BE49-F238E27FC236}">
                    <a16:creationId xmlns:a16="http://schemas.microsoft.com/office/drawing/2014/main" id="{E34FC084-666C-9BB1-3F74-CCE6BCAB1B96}"/>
                  </a:ext>
                </a:extLst>
              </p14:cNvPr>
              <p14:cNvContentPartPr/>
              <p14:nvPr/>
            </p14:nvContentPartPr>
            <p14:xfrm>
              <a:off x="3460356" y="2885654"/>
              <a:ext cx="548658" cy="2638439"/>
            </p14:xfrm>
          </p:contentPart>
        </mc:Choice>
        <mc:Fallback xmlns="">
          <p:pic>
            <p:nvPicPr>
              <p:cNvPr id="7" name="Ink 6">
                <a:extLst>
                  <a:ext uri="{FF2B5EF4-FFF2-40B4-BE49-F238E27FC236}">
                    <a16:creationId xmlns:a16="http://schemas.microsoft.com/office/drawing/2014/main" id="{E34FC084-666C-9BB1-3F74-CCE6BCAB1B96}"/>
                  </a:ext>
                </a:extLst>
              </p:cNvPr>
              <p:cNvPicPr/>
              <p:nvPr/>
            </p:nvPicPr>
            <p:blipFill>
              <a:blip r:embed="rId17"/>
              <a:stretch>
                <a:fillRect/>
              </a:stretch>
            </p:blipFill>
            <p:spPr>
              <a:xfrm>
                <a:off x="3451356" y="2876654"/>
                <a:ext cx="566299" cy="2656079"/>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6" name="Ink 15">
                <a:extLst>
                  <a:ext uri="{FF2B5EF4-FFF2-40B4-BE49-F238E27FC236}">
                    <a16:creationId xmlns:a16="http://schemas.microsoft.com/office/drawing/2014/main" id="{7A718AF6-40CD-2D60-B04D-E5194AA091F9}"/>
                  </a:ext>
                </a:extLst>
              </p14:cNvPr>
              <p14:cNvContentPartPr/>
              <p14:nvPr/>
            </p14:nvContentPartPr>
            <p14:xfrm>
              <a:off x="3876880" y="5369699"/>
              <a:ext cx="2066801" cy="982414"/>
            </p14:xfrm>
          </p:contentPart>
        </mc:Choice>
        <mc:Fallback xmlns="">
          <p:pic>
            <p:nvPicPr>
              <p:cNvPr id="16" name="Ink 15">
                <a:extLst>
                  <a:ext uri="{FF2B5EF4-FFF2-40B4-BE49-F238E27FC236}">
                    <a16:creationId xmlns:a16="http://schemas.microsoft.com/office/drawing/2014/main" id="{7A718AF6-40CD-2D60-B04D-E5194AA091F9}"/>
                  </a:ext>
                </a:extLst>
              </p:cNvPr>
              <p:cNvPicPr/>
              <p:nvPr/>
            </p:nvPicPr>
            <p:blipFill>
              <a:blip r:embed="rId19"/>
              <a:stretch>
                <a:fillRect/>
              </a:stretch>
            </p:blipFill>
            <p:spPr>
              <a:xfrm>
                <a:off x="3867880" y="5360699"/>
                <a:ext cx="2084441" cy="1000054"/>
              </a:xfrm>
              <a:prstGeom prst="rect">
                <a:avLst/>
              </a:prstGeom>
            </p:spPr>
          </p:pic>
        </mc:Fallback>
      </mc:AlternateContent>
      <p:sp>
        <p:nvSpPr>
          <p:cNvPr id="18" name="TextBox 17">
            <a:extLst>
              <a:ext uri="{FF2B5EF4-FFF2-40B4-BE49-F238E27FC236}">
                <a16:creationId xmlns:a16="http://schemas.microsoft.com/office/drawing/2014/main" id="{04625538-F1E7-98EB-E23C-84235AD4ACEF}"/>
              </a:ext>
            </a:extLst>
          </p:cNvPr>
          <p:cNvSpPr txBox="1"/>
          <p:nvPr/>
        </p:nvSpPr>
        <p:spPr>
          <a:xfrm>
            <a:off x="6010553" y="6162466"/>
            <a:ext cx="1499793" cy="337785"/>
          </a:xfrm>
          <a:prstGeom prst="rect">
            <a:avLst/>
          </a:prstGeom>
          <a:noFill/>
        </p:spPr>
        <p:txBody>
          <a:bodyPr wrap="square">
            <a:spAutoFit/>
          </a:bodyPr>
          <a:lstStyle/>
          <a:p>
            <a:r>
              <a:rPr lang="en-US" sz="1595"/>
              <a:t>y0 =  y0[:,-2:,:]</a:t>
            </a:r>
          </a:p>
        </p:txBody>
      </p:sp>
      <p:sp>
        <p:nvSpPr>
          <p:cNvPr id="2" name="Rectangle 1">
            <a:extLst>
              <a:ext uri="{FF2B5EF4-FFF2-40B4-BE49-F238E27FC236}">
                <a16:creationId xmlns:a16="http://schemas.microsoft.com/office/drawing/2014/main" id="{0A7B320C-7A7A-7028-04A5-E304EB260F95}"/>
              </a:ext>
            </a:extLst>
          </p:cNvPr>
          <p:cNvSpPr/>
          <p:nvPr/>
        </p:nvSpPr>
        <p:spPr>
          <a:xfrm>
            <a:off x="3013643" y="125696"/>
            <a:ext cx="7335791" cy="460767"/>
          </a:xfrm>
          <a:prstGeom prst="rect">
            <a:avLst/>
          </a:prstGeom>
        </p:spPr>
        <p:txBody>
          <a:bodyPr wrap="none">
            <a:spAutoFit/>
          </a:bodyPr>
          <a:lstStyle/>
          <a:p>
            <a:r>
              <a:rPr lang="en-US" sz="2394" b="1" u="sng">
                <a:solidFill>
                  <a:srgbClr val="0066FF"/>
                </a:solidFill>
              </a:rPr>
              <a:t>Pytorch: LSTM + ‘Dense’ Layer  + ‘TimeDistributed’ Layer</a:t>
            </a:r>
          </a:p>
        </p:txBody>
      </p:sp>
    </p:spTree>
    <p:extLst>
      <p:ext uri="{BB962C8B-B14F-4D97-AF65-F5344CB8AC3E}">
        <p14:creationId xmlns:p14="http://schemas.microsoft.com/office/powerpoint/2010/main" val="6851172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279670-C096-D719-80AE-DBDC8F0A62E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D21157BF-F3ED-E537-6BD7-D6FB7501BFE0}"/>
              </a:ext>
            </a:extLst>
          </p:cNvPr>
          <p:cNvSpPr txBox="1"/>
          <p:nvPr/>
        </p:nvSpPr>
        <p:spPr>
          <a:xfrm>
            <a:off x="123989" y="1029547"/>
            <a:ext cx="9524832" cy="338554"/>
          </a:xfrm>
          <a:prstGeom prst="rect">
            <a:avLst/>
          </a:prstGeom>
          <a:noFill/>
        </p:spPr>
        <p:txBody>
          <a:bodyPr wrap="square" rtlCol="0">
            <a:spAutoFit/>
          </a:bodyPr>
          <a:lstStyle/>
          <a:p>
            <a:r>
              <a:rPr lang="en-US" sz="1600"/>
              <a:t>Now let’s look at a GRU neural network.  GRU units come prepackaged in pytorch.  The basic unit is this guy:</a:t>
            </a:r>
          </a:p>
        </p:txBody>
      </p:sp>
      <p:sp>
        <p:nvSpPr>
          <p:cNvPr id="6" name="Rectangle 5">
            <a:extLst>
              <a:ext uri="{FF2B5EF4-FFF2-40B4-BE49-F238E27FC236}">
                <a16:creationId xmlns:a16="http://schemas.microsoft.com/office/drawing/2014/main" id="{A40896A9-FD49-4561-5683-57DF4F9AF2E6}"/>
              </a:ext>
            </a:extLst>
          </p:cNvPr>
          <p:cNvSpPr/>
          <p:nvPr/>
        </p:nvSpPr>
        <p:spPr>
          <a:xfrm>
            <a:off x="4606657" y="173948"/>
            <a:ext cx="1888209" cy="461665"/>
          </a:xfrm>
          <a:prstGeom prst="rect">
            <a:avLst/>
          </a:prstGeom>
        </p:spPr>
        <p:txBody>
          <a:bodyPr wrap="none">
            <a:spAutoFit/>
          </a:bodyPr>
          <a:lstStyle/>
          <a:p>
            <a:r>
              <a:rPr lang="en-US" sz="2400" b="1" u="sng">
                <a:solidFill>
                  <a:srgbClr val="0066FF"/>
                </a:solidFill>
              </a:rPr>
              <a:t>Pytorch: GRU</a:t>
            </a:r>
          </a:p>
        </p:txBody>
      </p:sp>
      <p:sp>
        <p:nvSpPr>
          <p:cNvPr id="7" name="TextBox 6">
            <a:extLst>
              <a:ext uri="{FF2B5EF4-FFF2-40B4-BE49-F238E27FC236}">
                <a16:creationId xmlns:a16="http://schemas.microsoft.com/office/drawing/2014/main" id="{4670D87A-AAF6-7DB7-D11A-9E533DA87431}"/>
              </a:ext>
            </a:extLst>
          </p:cNvPr>
          <p:cNvSpPr txBox="1"/>
          <p:nvPr/>
        </p:nvSpPr>
        <p:spPr>
          <a:xfrm>
            <a:off x="113652" y="1562494"/>
            <a:ext cx="6096000" cy="369332"/>
          </a:xfrm>
          <a:prstGeom prst="rect">
            <a:avLst/>
          </a:prstGeom>
          <a:noFill/>
        </p:spPr>
        <p:txBody>
          <a:bodyPr wrap="square">
            <a:spAutoFit/>
          </a:bodyPr>
          <a:lstStyle/>
          <a:p>
            <a:r>
              <a:rPr lang="en-US" sz="1800" b="1"/>
              <a:t>import torch.nn as nn</a:t>
            </a:r>
          </a:p>
        </p:txBody>
      </p:sp>
      <p:sp>
        <p:nvSpPr>
          <p:cNvPr id="11" name="TextBox 10">
            <a:extLst>
              <a:ext uri="{FF2B5EF4-FFF2-40B4-BE49-F238E27FC236}">
                <a16:creationId xmlns:a16="http://schemas.microsoft.com/office/drawing/2014/main" id="{9628C1B9-476B-ED94-76FF-E00E7676EF50}"/>
              </a:ext>
            </a:extLst>
          </p:cNvPr>
          <p:cNvSpPr txBox="1"/>
          <p:nvPr/>
        </p:nvSpPr>
        <p:spPr>
          <a:xfrm>
            <a:off x="123990" y="1897819"/>
            <a:ext cx="8416695" cy="369332"/>
          </a:xfrm>
          <a:prstGeom prst="rect">
            <a:avLst/>
          </a:prstGeom>
          <a:noFill/>
        </p:spPr>
        <p:txBody>
          <a:bodyPr wrap="square">
            <a:spAutoFit/>
          </a:bodyPr>
          <a:lstStyle/>
          <a:p>
            <a:r>
              <a:rPr lang="en-US"/>
              <a:t>layer_GRU</a:t>
            </a:r>
            <a:r>
              <a:rPr lang="en-US" sz="1800"/>
              <a:t> = nn.GRU(input_size = x, hidden_size = </a:t>
            </a:r>
            <a:r>
              <a:rPr lang="en-US"/>
              <a:t>h</a:t>
            </a:r>
            <a:r>
              <a:rPr lang="en-US" sz="1800"/>
              <a:t>, num_layers = </a:t>
            </a:r>
            <a:r>
              <a:rPr lang="en-US"/>
              <a:t>n</a:t>
            </a:r>
            <a:r>
              <a:rPr lang="en-US" sz="1800"/>
              <a:t>, batch_first = True)</a:t>
            </a:r>
          </a:p>
        </p:txBody>
      </p:sp>
      <p:sp>
        <p:nvSpPr>
          <p:cNvPr id="14" name="TextBox 13">
            <a:extLst>
              <a:ext uri="{FF2B5EF4-FFF2-40B4-BE49-F238E27FC236}">
                <a16:creationId xmlns:a16="http://schemas.microsoft.com/office/drawing/2014/main" id="{955653E1-E076-6FC1-6D72-58CB78F0BAAA}"/>
              </a:ext>
            </a:extLst>
          </p:cNvPr>
          <p:cNvSpPr txBox="1"/>
          <p:nvPr/>
        </p:nvSpPr>
        <p:spPr>
          <a:xfrm>
            <a:off x="552579" y="3122750"/>
            <a:ext cx="11314145" cy="1815882"/>
          </a:xfrm>
          <a:prstGeom prst="rect">
            <a:avLst/>
          </a:prstGeom>
          <a:noFill/>
        </p:spPr>
        <p:txBody>
          <a:bodyPr wrap="square" rtlCol="0">
            <a:spAutoFit/>
          </a:bodyPr>
          <a:lstStyle/>
          <a:p>
            <a:r>
              <a:rPr lang="en-US" sz="1600" b="1"/>
              <a:t>input_size </a:t>
            </a:r>
            <a:r>
              <a:rPr lang="en-US" sz="1600"/>
              <a:t>is the dimensionality of the input vector.  Could be 1 if just a number, say, or could be more if input is a word-id vector, say.  </a:t>
            </a:r>
            <a:r>
              <a:rPr lang="en-US" sz="1600" b="1"/>
              <a:t>hidden_size </a:t>
            </a:r>
            <a:r>
              <a:rPr lang="en-US" sz="1600"/>
              <a:t>is the number of neurons in a hidden layer of the RNN.  </a:t>
            </a:r>
          </a:p>
          <a:p>
            <a:r>
              <a:rPr lang="en-US" sz="1600" b="1"/>
              <a:t>num_layers </a:t>
            </a:r>
            <a:r>
              <a:rPr lang="en-US" sz="1600"/>
              <a:t>is the number of layers at each time-step of the RNN.  </a:t>
            </a:r>
          </a:p>
          <a:p>
            <a:r>
              <a:rPr lang="en-US" sz="1600" b="1"/>
              <a:t>batch_first </a:t>
            </a:r>
            <a:r>
              <a:rPr lang="en-US" sz="1600"/>
              <a:t>specifies the order in which the tuples of the RNN input, X, is arranged.  If set to </a:t>
            </a:r>
            <a:r>
              <a:rPr lang="en-US" sz="1600" i="1"/>
              <a:t>True</a:t>
            </a:r>
            <a:r>
              <a:rPr lang="en-US" sz="1600"/>
              <a:t>, then the input is structured as (</a:t>
            </a:r>
            <a:r>
              <a:rPr lang="en-US" sz="1600" i="1"/>
              <a:t>batch_size,  seq_length, input_size</a:t>
            </a:r>
            <a:r>
              <a:rPr lang="en-US" sz="1600"/>
              <a:t>).  If </a:t>
            </a:r>
            <a:r>
              <a:rPr lang="en-US" sz="1600" i="1"/>
              <a:t>False</a:t>
            </a:r>
            <a:r>
              <a:rPr lang="en-US" sz="1600"/>
              <a:t> then data would be structured as (</a:t>
            </a:r>
            <a:r>
              <a:rPr lang="en-US" sz="1600" i="1"/>
              <a:t>seq_length, batch_size, input_size</a:t>
            </a:r>
            <a:r>
              <a:rPr lang="en-US" sz="1600"/>
              <a:t>).  </a:t>
            </a:r>
            <a:r>
              <a:rPr lang="en-US" sz="1600" i="1"/>
              <a:t>batch_size </a:t>
            </a:r>
            <a:r>
              <a:rPr lang="en-US" sz="1600"/>
              <a:t>is number of data points processed at once.  </a:t>
            </a:r>
            <a:r>
              <a:rPr lang="en-US" sz="1600" i="1"/>
              <a:t>seq_length </a:t>
            </a:r>
            <a:r>
              <a:rPr lang="en-US" sz="1600"/>
              <a:t>is the number of time steps in the RNN – basically it’s the RNN’s length.  </a:t>
            </a:r>
            <a:r>
              <a:rPr lang="en-US" sz="1600" i="1"/>
              <a:t>input_size </a:t>
            </a:r>
            <a:r>
              <a:rPr lang="en-US" sz="1600"/>
              <a:t>is the dimensionality of the input vector. </a:t>
            </a:r>
          </a:p>
        </p:txBody>
      </p:sp>
      <mc:AlternateContent xmlns:mc="http://schemas.openxmlformats.org/markup-compatibility/2006" xmlns:p14="http://schemas.microsoft.com/office/powerpoint/2010/main">
        <mc:Choice Requires="p14">
          <p:contentPart p14:bwMode="auto" r:id="rId3">
            <p14:nvContentPartPr>
              <p14:cNvPr id="25" name="Ink 24">
                <a:extLst>
                  <a:ext uri="{FF2B5EF4-FFF2-40B4-BE49-F238E27FC236}">
                    <a16:creationId xmlns:a16="http://schemas.microsoft.com/office/drawing/2014/main" id="{B9D8ED18-68A6-3493-6333-F4294DA989CF}"/>
                  </a:ext>
                </a:extLst>
              </p14:cNvPr>
              <p14:cNvContentPartPr/>
              <p14:nvPr/>
            </p14:nvContentPartPr>
            <p14:xfrm>
              <a:off x="8336965" y="2082485"/>
              <a:ext cx="428115" cy="855599"/>
            </p14:xfrm>
          </p:contentPart>
        </mc:Choice>
        <mc:Fallback xmlns="">
          <p:pic>
            <p:nvPicPr>
              <p:cNvPr id="25" name="Ink 24">
                <a:extLst>
                  <a:ext uri="{FF2B5EF4-FFF2-40B4-BE49-F238E27FC236}">
                    <a16:creationId xmlns:a16="http://schemas.microsoft.com/office/drawing/2014/main" id="{B9D8ED18-68A6-3493-6333-F4294DA989CF}"/>
                  </a:ext>
                </a:extLst>
              </p:cNvPr>
              <p:cNvPicPr/>
              <p:nvPr/>
            </p:nvPicPr>
            <p:blipFill>
              <a:blip r:embed="rId4"/>
              <a:stretch>
                <a:fillRect/>
              </a:stretch>
            </p:blipFill>
            <p:spPr>
              <a:xfrm>
                <a:off x="8327956" y="2073482"/>
                <a:ext cx="445773" cy="873244"/>
              </a:xfrm>
              <a:prstGeom prst="rect">
                <a:avLst/>
              </a:prstGeom>
            </p:spPr>
          </p:pic>
        </mc:Fallback>
      </mc:AlternateContent>
    </p:spTree>
    <p:extLst>
      <p:ext uri="{BB962C8B-B14F-4D97-AF65-F5344CB8AC3E}">
        <p14:creationId xmlns:p14="http://schemas.microsoft.com/office/powerpoint/2010/main" val="392176446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1B46BA-6A08-C693-8FD4-081F3594D3D7}"/>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31B3910-4428-1240-BF24-AFEFA8364AC7}"/>
              </a:ext>
            </a:extLst>
          </p:cNvPr>
          <p:cNvSpPr txBox="1"/>
          <p:nvPr/>
        </p:nvSpPr>
        <p:spPr>
          <a:xfrm>
            <a:off x="123989" y="1029546"/>
            <a:ext cx="5351325" cy="338554"/>
          </a:xfrm>
          <a:prstGeom prst="rect">
            <a:avLst/>
          </a:prstGeom>
          <a:noFill/>
        </p:spPr>
        <p:txBody>
          <a:bodyPr wrap="square" rtlCol="0">
            <a:spAutoFit/>
          </a:bodyPr>
          <a:lstStyle/>
          <a:p>
            <a:r>
              <a:rPr lang="en-US" sz="1600"/>
              <a:t>Continuing on from last page,</a:t>
            </a:r>
          </a:p>
        </p:txBody>
      </p:sp>
      <p:sp>
        <p:nvSpPr>
          <p:cNvPr id="6" name="Rectangle 5">
            <a:extLst>
              <a:ext uri="{FF2B5EF4-FFF2-40B4-BE49-F238E27FC236}">
                <a16:creationId xmlns:a16="http://schemas.microsoft.com/office/drawing/2014/main" id="{A651B905-7B7B-3CC9-385E-AEF6A395B8C7}"/>
              </a:ext>
            </a:extLst>
          </p:cNvPr>
          <p:cNvSpPr/>
          <p:nvPr/>
        </p:nvSpPr>
        <p:spPr>
          <a:xfrm>
            <a:off x="4692534" y="209142"/>
            <a:ext cx="1888209" cy="461665"/>
          </a:xfrm>
          <a:prstGeom prst="rect">
            <a:avLst/>
          </a:prstGeom>
        </p:spPr>
        <p:txBody>
          <a:bodyPr wrap="none">
            <a:spAutoFit/>
          </a:bodyPr>
          <a:lstStyle/>
          <a:p>
            <a:r>
              <a:rPr lang="en-US" sz="2400" b="1" u="sng">
                <a:solidFill>
                  <a:srgbClr val="0066FF"/>
                </a:solidFill>
              </a:rPr>
              <a:t>Pytorch: GRU</a:t>
            </a:r>
          </a:p>
        </p:txBody>
      </p:sp>
      <p:sp>
        <p:nvSpPr>
          <p:cNvPr id="7" name="TextBox 6">
            <a:extLst>
              <a:ext uri="{FF2B5EF4-FFF2-40B4-BE49-F238E27FC236}">
                <a16:creationId xmlns:a16="http://schemas.microsoft.com/office/drawing/2014/main" id="{AEA15A85-5358-B840-E139-B94E20DA2BF2}"/>
              </a:ext>
            </a:extLst>
          </p:cNvPr>
          <p:cNvSpPr txBox="1"/>
          <p:nvPr/>
        </p:nvSpPr>
        <p:spPr>
          <a:xfrm>
            <a:off x="113652" y="1562494"/>
            <a:ext cx="6096000" cy="369332"/>
          </a:xfrm>
          <a:prstGeom prst="rect">
            <a:avLst/>
          </a:prstGeom>
          <a:noFill/>
        </p:spPr>
        <p:txBody>
          <a:bodyPr wrap="square">
            <a:spAutoFit/>
          </a:bodyPr>
          <a:lstStyle/>
          <a:p>
            <a:r>
              <a:rPr lang="en-US" sz="1800" b="1"/>
              <a:t>import torch.nn as nn</a:t>
            </a:r>
          </a:p>
        </p:txBody>
      </p:sp>
      <p:sp>
        <p:nvSpPr>
          <p:cNvPr id="17" name="TextBox 16">
            <a:extLst>
              <a:ext uri="{FF2B5EF4-FFF2-40B4-BE49-F238E27FC236}">
                <a16:creationId xmlns:a16="http://schemas.microsoft.com/office/drawing/2014/main" id="{20393C1B-A46D-EED1-E323-45F1CFC9DEDE}"/>
              </a:ext>
            </a:extLst>
          </p:cNvPr>
          <p:cNvSpPr txBox="1"/>
          <p:nvPr/>
        </p:nvSpPr>
        <p:spPr>
          <a:xfrm>
            <a:off x="123988" y="2111373"/>
            <a:ext cx="4419731" cy="369332"/>
          </a:xfrm>
          <a:prstGeom prst="rect">
            <a:avLst/>
          </a:prstGeom>
          <a:noFill/>
        </p:spPr>
        <p:txBody>
          <a:bodyPr wrap="square">
            <a:spAutoFit/>
          </a:bodyPr>
          <a:lstStyle/>
          <a:p>
            <a:r>
              <a:rPr lang="en-US"/>
              <a:t>layer_GRU</a:t>
            </a:r>
            <a:r>
              <a:rPr lang="en-US" sz="1800"/>
              <a:t> = </a:t>
            </a:r>
            <a:r>
              <a:rPr lang="en-US"/>
              <a:t>layer_GRU</a:t>
            </a:r>
            <a:r>
              <a:rPr lang="en-US" sz="1800"/>
              <a:t>(input_parameters*)</a:t>
            </a:r>
          </a:p>
        </p:txBody>
      </p:sp>
      <mc:AlternateContent xmlns:mc="http://schemas.openxmlformats.org/markup-compatibility/2006" xmlns:p14="http://schemas.microsoft.com/office/powerpoint/2010/main">
        <mc:Choice Requires="p14">
          <p:contentPart p14:bwMode="auto" r:id="rId3">
            <p14:nvContentPartPr>
              <p14:cNvPr id="20" name="Ink 19">
                <a:extLst>
                  <a:ext uri="{FF2B5EF4-FFF2-40B4-BE49-F238E27FC236}">
                    <a16:creationId xmlns:a16="http://schemas.microsoft.com/office/drawing/2014/main" id="{E8002A60-A0B1-7780-ED9C-36940C5CDAFB}"/>
                  </a:ext>
                </a:extLst>
              </p14:cNvPr>
              <p14:cNvContentPartPr/>
              <p14:nvPr/>
            </p14:nvContentPartPr>
            <p14:xfrm>
              <a:off x="4478694" y="2286573"/>
              <a:ext cx="427680" cy="100080"/>
            </p14:xfrm>
          </p:contentPart>
        </mc:Choice>
        <mc:Fallback xmlns="">
          <p:pic>
            <p:nvPicPr>
              <p:cNvPr id="20" name="Ink 19">
                <a:extLst>
                  <a:ext uri="{FF2B5EF4-FFF2-40B4-BE49-F238E27FC236}">
                    <a16:creationId xmlns:a16="http://schemas.microsoft.com/office/drawing/2014/main" id="{E8002A60-A0B1-7780-ED9C-36940C5CDAFB}"/>
                  </a:ext>
                </a:extLst>
              </p:cNvPr>
              <p:cNvPicPr/>
              <p:nvPr/>
            </p:nvPicPr>
            <p:blipFill>
              <a:blip r:embed="rId4"/>
              <a:stretch>
                <a:fillRect/>
              </a:stretch>
            </p:blipFill>
            <p:spPr>
              <a:xfrm>
                <a:off x="4469702" y="2277573"/>
                <a:ext cx="445305" cy="117720"/>
              </a:xfrm>
              <a:prstGeom prst="rect">
                <a:avLst/>
              </a:prstGeom>
            </p:spPr>
          </p:pic>
        </mc:Fallback>
      </mc:AlternateContent>
      <p:sp>
        <p:nvSpPr>
          <p:cNvPr id="21" name="TextBox 20">
            <a:extLst>
              <a:ext uri="{FF2B5EF4-FFF2-40B4-BE49-F238E27FC236}">
                <a16:creationId xmlns:a16="http://schemas.microsoft.com/office/drawing/2014/main" id="{C176CBFB-C120-C0BD-680C-764645BD95AF}"/>
              </a:ext>
            </a:extLst>
          </p:cNvPr>
          <p:cNvSpPr txBox="1"/>
          <p:nvPr/>
        </p:nvSpPr>
        <p:spPr>
          <a:xfrm>
            <a:off x="5094861" y="2151947"/>
            <a:ext cx="2002278" cy="369332"/>
          </a:xfrm>
          <a:prstGeom prst="rect">
            <a:avLst/>
          </a:prstGeom>
          <a:noFill/>
        </p:spPr>
        <p:txBody>
          <a:bodyPr wrap="square" rtlCol="0">
            <a:spAutoFit/>
          </a:bodyPr>
          <a:lstStyle/>
          <a:p>
            <a:r>
              <a:rPr lang="en-US"/>
              <a:t>instantiates model.</a:t>
            </a:r>
          </a:p>
        </p:txBody>
      </p:sp>
      <p:sp>
        <p:nvSpPr>
          <p:cNvPr id="22" name="TextBox 21">
            <a:extLst>
              <a:ext uri="{FF2B5EF4-FFF2-40B4-BE49-F238E27FC236}">
                <a16:creationId xmlns:a16="http://schemas.microsoft.com/office/drawing/2014/main" id="{FF79A022-CF0B-CA23-2757-A5DF984D7403}"/>
              </a:ext>
            </a:extLst>
          </p:cNvPr>
          <p:cNvSpPr txBox="1"/>
          <p:nvPr/>
        </p:nvSpPr>
        <p:spPr>
          <a:xfrm>
            <a:off x="124540" y="2664418"/>
            <a:ext cx="1892795" cy="369332"/>
          </a:xfrm>
          <a:prstGeom prst="rect">
            <a:avLst/>
          </a:prstGeom>
          <a:noFill/>
        </p:spPr>
        <p:txBody>
          <a:bodyPr wrap="square">
            <a:spAutoFit/>
          </a:bodyPr>
          <a:lstStyle/>
          <a:p>
            <a:r>
              <a:rPr lang="en-US" sz="1800"/>
              <a:t>layer_GRU(X, h0)</a:t>
            </a:r>
          </a:p>
        </p:txBody>
      </p:sp>
      <mc:AlternateContent xmlns:mc="http://schemas.openxmlformats.org/markup-compatibility/2006" xmlns:p14="http://schemas.microsoft.com/office/powerpoint/2010/main">
        <mc:Choice Requires="p14">
          <p:contentPart p14:bwMode="auto" r:id="rId5">
            <p14:nvContentPartPr>
              <p14:cNvPr id="23" name="Ink 22">
                <a:extLst>
                  <a:ext uri="{FF2B5EF4-FFF2-40B4-BE49-F238E27FC236}">
                    <a16:creationId xmlns:a16="http://schemas.microsoft.com/office/drawing/2014/main" id="{23DE49D9-61D8-CDA0-76ED-7E2A576B5C31}"/>
                  </a:ext>
                </a:extLst>
              </p14:cNvPr>
              <p14:cNvContentPartPr/>
              <p14:nvPr/>
            </p14:nvContentPartPr>
            <p14:xfrm>
              <a:off x="2017335" y="2833437"/>
              <a:ext cx="427680" cy="100080"/>
            </p14:xfrm>
          </p:contentPart>
        </mc:Choice>
        <mc:Fallback xmlns="">
          <p:pic>
            <p:nvPicPr>
              <p:cNvPr id="23" name="Ink 22">
                <a:extLst>
                  <a:ext uri="{FF2B5EF4-FFF2-40B4-BE49-F238E27FC236}">
                    <a16:creationId xmlns:a16="http://schemas.microsoft.com/office/drawing/2014/main" id="{23DE49D9-61D8-CDA0-76ED-7E2A576B5C31}"/>
                  </a:ext>
                </a:extLst>
              </p:cNvPr>
              <p:cNvPicPr/>
              <p:nvPr/>
            </p:nvPicPr>
            <p:blipFill>
              <a:blip r:embed="rId4"/>
              <a:stretch>
                <a:fillRect/>
              </a:stretch>
            </p:blipFill>
            <p:spPr>
              <a:xfrm>
                <a:off x="2008343" y="2824437"/>
                <a:ext cx="445305" cy="117720"/>
              </a:xfrm>
              <a:prstGeom prst="rect">
                <a:avLst/>
              </a:prstGeom>
            </p:spPr>
          </p:pic>
        </mc:Fallback>
      </mc:AlternateContent>
      <p:sp>
        <p:nvSpPr>
          <p:cNvPr id="24" name="TextBox 23">
            <a:extLst>
              <a:ext uri="{FF2B5EF4-FFF2-40B4-BE49-F238E27FC236}">
                <a16:creationId xmlns:a16="http://schemas.microsoft.com/office/drawing/2014/main" id="{41C7955E-8430-B8AB-B5CA-95213DDFC88F}"/>
              </a:ext>
            </a:extLst>
          </p:cNvPr>
          <p:cNvSpPr txBox="1"/>
          <p:nvPr/>
        </p:nvSpPr>
        <p:spPr>
          <a:xfrm>
            <a:off x="2572525" y="2689944"/>
            <a:ext cx="8928176" cy="2800767"/>
          </a:xfrm>
          <a:prstGeom prst="rect">
            <a:avLst/>
          </a:prstGeom>
          <a:noFill/>
        </p:spPr>
        <p:txBody>
          <a:bodyPr wrap="square" rtlCol="0">
            <a:spAutoFit/>
          </a:bodyPr>
          <a:lstStyle/>
          <a:p>
            <a:r>
              <a:rPr lang="en-US" sz="1600"/>
              <a:t>returns the output.  </a:t>
            </a:r>
          </a:p>
          <a:p>
            <a:endParaRPr lang="en-US" sz="1600"/>
          </a:p>
          <a:p>
            <a:r>
              <a:rPr lang="en-US" sz="1600"/>
              <a:t>The input takes two arguments.  X is itself a tuple of the form (</a:t>
            </a:r>
            <a:r>
              <a:rPr lang="en-US" sz="1600" i="1"/>
              <a:t>batch_size,  seq_length, input_size</a:t>
            </a:r>
            <a:r>
              <a:rPr lang="en-US" sz="1600"/>
              <a:t>) if batch_first = True, as discussed before in the context of the batch_first argument.   If batch_first = False, then X will be of the form (</a:t>
            </a:r>
            <a:r>
              <a:rPr lang="en-US" sz="1600" i="1"/>
              <a:t>seq_length, batch_size, input_size</a:t>
            </a:r>
            <a:r>
              <a:rPr lang="en-US" sz="1600"/>
              <a:t>).  h0 is the initial hidden state input.  It should be of the form (</a:t>
            </a:r>
            <a:r>
              <a:rPr lang="en-US" sz="1600" i="1"/>
              <a:t>num_layers, batch_size, layer_size</a:t>
            </a:r>
            <a:r>
              <a:rPr lang="en-US" sz="1600"/>
              <a:t>).  It defaults to all zeros if not specified.  </a:t>
            </a:r>
          </a:p>
          <a:p>
            <a:endParaRPr lang="en-US" sz="1600"/>
          </a:p>
          <a:p>
            <a:r>
              <a:rPr lang="en-US" sz="1600"/>
              <a:t>The output is also a tuple (y[0], y[1]).  y[0] is the output of the last (top) lhidden layer at all the time steps, and is of the following form if batch_first = True is specified (</a:t>
            </a:r>
            <a:r>
              <a:rPr lang="en-US" sz="1600" i="1"/>
              <a:t>batch_size, seq_length, hidden_size</a:t>
            </a:r>
            <a:r>
              <a:rPr lang="en-US" sz="1600"/>
              <a:t>).  If batch_first = False, then it will be of the form (</a:t>
            </a:r>
            <a:r>
              <a:rPr lang="en-US" sz="1600" i="1"/>
              <a:t>seq_length, batch_size, hidden_size</a:t>
            </a:r>
            <a:r>
              <a:rPr lang="en-US" sz="1600"/>
              <a:t>).  y[1] is all layers of the hidden state output of the last time step.  It takes the form (</a:t>
            </a:r>
            <a:r>
              <a:rPr lang="en-US" sz="1600" i="1"/>
              <a:t>num_layers, batch_size, hidden_size</a:t>
            </a:r>
            <a:r>
              <a:rPr lang="en-US" sz="1600"/>
              <a:t>).  </a:t>
            </a:r>
          </a:p>
        </p:txBody>
      </p:sp>
      <p:sp>
        <p:nvSpPr>
          <p:cNvPr id="3" name="TextBox 2">
            <a:extLst>
              <a:ext uri="{FF2B5EF4-FFF2-40B4-BE49-F238E27FC236}">
                <a16:creationId xmlns:a16="http://schemas.microsoft.com/office/drawing/2014/main" id="{BD7ACF98-76CB-3371-ED77-A8FC3063D502}"/>
              </a:ext>
            </a:extLst>
          </p:cNvPr>
          <p:cNvSpPr txBox="1"/>
          <p:nvPr/>
        </p:nvSpPr>
        <p:spPr>
          <a:xfrm>
            <a:off x="8286267" y="2310827"/>
            <a:ext cx="2916804" cy="738664"/>
          </a:xfrm>
          <a:prstGeom prst="rect">
            <a:avLst/>
          </a:prstGeom>
          <a:solidFill>
            <a:srgbClr val="D3F6B0"/>
          </a:solidFill>
        </p:spPr>
        <p:txBody>
          <a:bodyPr wrap="square" rtlCol="0">
            <a:spAutoFit/>
          </a:bodyPr>
          <a:lstStyle/>
          <a:p>
            <a:r>
              <a:rPr lang="en-US" sz="1400"/>
              <a:t>if input has just one dimension, then it must be a  column vector, not a row.</a:t>
            </a:r>
          </a:p>
        </p:txBody>
      </p:sp>
    </p:spTree>
    <p:extLst>
      <p:ext uri="{BB962C8B-B14F-4D97-AF65-F5344CB8AC3E}">
        <p14:creationId xmlns:p14="http://schemas.microsoft.com/office/powerpoint/2010/main" val="37761169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90808F-9B39-05F8-4E18-B6B6C613CE38}"/>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F91593B5-D8E0-9FA9-5646-E6D127511EC8}"/>
              </a:ext>
            </a:extLst>
          </p:cNvPr>
          <p:cNvPicPr>
            <a:picLocks noChangeAspect="1"/>
          </p:cNvPicPr>
          <p:nvPr/>
        </p:nvPicPr>
        <p:blipFill>
          <a:blip r:embed="rId3"/>
          <a:stretch>
            <a:fillRect/>
          </a:stretch>
        </p:blipFill>
        <p:spPr>
          <a:xfrm>
            <a:off x="5654618" y="1644015"/>
            <a:ext cx="3243160" cy="4443502"/>
          </a:xfrm>
          <a:prstGeom prst="rect">
            <a:avLst/>
          </a:prstGeom>
        </p:spPr>
      </p:pic>
      <p:sp>
        <p:nvSpPr>
          <p:cNvPr id="4" name="TextBox 3">
            <a:extLst>
              <a:ext uri="{FF2B5EF4-FFF2-40B4-BE49-F238E27FC236}">
                <a16:creationId xmlns:a16="http://schemas.microsoft.com/office/drawing/2014/main" id="{F6F06D95-7E9D-6FA5-B489-3A21CCB413A5}"/>
              </a:ext>
            </a:extLst>
          </p:cNvPr>
          <p:cNvSpPr txBox="1"/>
          <p:nvPr/>
        </p:nvSpPr>
        <p:spPr>
          <a:xfrm>
            <a:off x="592630" y="1178964"/>
            <a:ext cx="3187983" cy="596027"/>
          </a:xfrm>
          <a:prstGeom prst="rect">
            <a:avLst/>
          </a:prstGeom>
          <a:noFill/>
        </p:spPr>
        <p:txBody>
          <a:bodyPr wrap="square" rtlCol="0">
            <a:spAutoFit/>
          </a:bodyPr>
          <a:lstStyle/>
          <a:p>
            <a:r>
              <a:rPr lang="en-US" sz="1600"/>
              <a:t>Here’s a visual reference for some of the terms:</a:t>
            </a:r>
          </a:p>
        </p:txBody>
      </p:sp>
      <p:sp>
        <p:nvSpPr>
          <p:cNvPr id="6" name="Rectangle 5">
            <a:extLst>
              <a:ext uri="{FF2B5EF4-FFF2-40B4-BE49-F238E27FC236}">
                <a16:creationId xmlns:a16="http://schemas.microsoft.com/office/drawing/2014/main" id="{974053AA-668B-8050-A0B4-0BEEC1397A81}"/>
              </a:ext>
            </a:extLst>
          </p:cNvPr>
          <p:cNvSpPr/>
          <p:nvPr/>
        </p:nvSpPr>
        <p:spPr>
          <a:xfrm>
            <a:off x="4597979" y="186385"/>
            <a:ext cx="1888209" cy="461665"/>
          </a:xfrm>
          <a:prstGeom prst="rect">
            <a:avLst/>
          </a:prstGeom>
        </p:spPr>
        <p:txBody>
          <a:bodyPr wrap="none">
            <a:spAutoFit/>
          </a:bodyPr>
          <a:lstStyle/>
          <a:p>
            <a:r>
              <a:rPr lang="en-US" sz="2400" b="1" u="sng">
                <a:solidFill>
                  <a:srgbClr val="0066FF"/>
                </a:solidFill>
              </a:rPr>
              <a:t>Pytorch: GRU</a:t>
            </a:r>
          </a:p>
        </p:txBody>
      </p:sp>
      <p:sp>
        <p:nvSpPr>
          <p:cNvPr id="74" name="TextBox 73">
            <a:extLst>
              <a:ext uri="{FF2B5EF4-FFF2-40B4-BE49-F238E27FC236}">
                <a16:creationId xmlns:a16="http://schemas.microsoft.com/office/drawing/2014/main" id="{16C01E7D-1BC9-6219-2A4E-F5B4CD339BA0}"/>
              </a:ext>
            </a:extLst>
          </p:cNvPr>
          <p:cNvSpPr txBox="1"/>
          <p:nvPr/>
        </p:nvSpPr>
        <p:spPr>
          <a:xfrm rot="16200000">
            <a:off x="4023209" y="3572684"/>
            <a:ext cx="1605643" cy="338558"/>
          </a:xfrm>
          <a:prstGeom prst="rect">
            <a:avLst/>
          </a:prstGeom>
          <a:noFill/>
        </p:spPr>
        <p:txBody>
          <a:bodyPr wrap="square" rtlCol="0">
            <a:spAutoFit/>
          </a:bodyPr>
          <a:lstStyle/>
          <a:p>
            <a:r>
              <a:rPr lang="en-US" sz="1600"/>
              <a:t>seq_length = 3</a:t>
            </a:r>
          </a:p>
        </p:txBody>
      </p:sp>
      <p:sp>
        <p:nvSpPr>
          <p:cNvPr id="75" name="TextBox 74">
            <a:extLst>
              <a:ext uri="{FF2B5EF4-FFF2-40B4-BE49-F238E27FC236}">
                <a16:creationId xmlns:a16="http://schemas.microsoft.com/office/drawing/2014/main" id="{6BF8E213-D0A1-0FA8-FC38-64CDE5071761}"/>
              </a:ext>
            </a:extLst>
          </p:cNvPr>
          <p:cNvSpPr txBox="1"/>
          <p:nvPr/>
        </p:nvSpPr>
        <p:spPr>
          <a:xfrm>
            <a:off x="6486189" y="762424"/>
            <a:ext cx="1580020" cy="338554"/>
          </a:xfrm>
          <a:prstGeom prst="rect">
            <a:avLst/>
          </a:prstGeom>
          <a:noFill/>
        </p:spPr>
        <p:txBody>
          <a:bodyPr wrap="square" rtlCol="0">
            <a:spAutoFit/>
          </a:bodyPr>
          <a:lstStyle/>
          <a:p>
            <a:r>
              <a:rPr lang="en-US" sz="1600"/>
              <a:t>num_layers = 2</a:t>
            </a:r>
          </a:p>
        </p:txBody>
      </p:sp>
      <p:sp>
        <p:nvSpPr>
          <p:cNvPr id="76" name="TextBox 75">
            <a:extLst>
              <a:ext uri="{FF2B5EF4-FFF2-40B4-BE49-F238E27FC236}">
                <a16:creationId xmlns:a16="http://schemas.microsoft.com/office/drawing/2014/main" id="{DFA0AE2A-1F41-51D0-B937-F67A08CAA247}"/>
              </a:ext>
            </a:extLst>
          </p:cNvPr>
          <p:cNvSpPr txBox="1"/>
          <p:nvPr/>
        </p:nvSpPr>
        <p:spPr>
          <a:xfrm rot="16200000">
            <a:off x="4517551" y="3572686"/>
            <a:ext cx="1496785" cy="338556"/>
          </a:xfrm>
          <a:prstGeom prst="rect">
            <a:avLst/>
          </a:prstGeom>
          <a:noFill/>
        </p:spPr>
        <p:txBody>
          <a:bodyPr wrap="square" rtlCol="0">
            <a:spAutoFit/>
          </a:bodyPr>
          <a:lstStyle/>
          <a:p>
            <a:r>
              <a:rPr lang="en-US" sz="1600"/>
              <a:t>input_size = 1</a:t>
            </a:r>
          </a:p>
        </p:txBody>
      </p:sp>
      <p:sp>
        <p:nvSpPr>
          <p:cNvPr id="77" name="TextBox 76">
            <a:extLst>
              <a:ext uri="{FF2B5EF4-FFF2-40B4-BE49-F238E27FC236}">
                <a16:creationId xmlns:a16="http://schemas.microsoft.com/office/drawing/2014/main" id="{604C8C20-9B74-8FAC-B2C5-E1F1C37449A2}"/>
              </a:ext>
            </a:extLst>
          </p:cNvPr>
          <p:cNvSpPr txBox="1"/>
          <p:nvPr/>
        </p:nvSpPr>
        <p:spPr>
          <a:xfrm>
            <a:off x="6486188" y="1161431"/>
            <a:ext cx="1580020" cy="338553"/>
          </a:xfrm>
          <a:prstGeom prst="rect">
            <a:avLst/>
          </a:prstGeom>
          <a:noFill/>
        </p:spPr>
        <p:txBody>
          <a:bodyPr wrap="square" rtlCol="0">
            <a:spAutoFit/>
          </a:bodyPr>
          <a:lstStyle/>
          <a:p>
            <a:r>
              <a:rPr lang="en-US" sz="1600"/>
              <a:t>hidden_size = 2</a:t>
            </a:r>
          </a:p>
        </p:txBody>
      </p:sp>
      <mc:AlternateContent xmlns:mc="http://schemas.openxmlformats.org/markup-compatibility/2006" xmlns:p14="http://schemas.microsoft.com/office/powerpoint/2010/main">
        <mc:Choice Requires="p14">
          <p:contentPart p14:bwMode="auto" r:id="rId4">
            <p14:nvContentPartPr>
              <p14:cNvPr id="79" name="Ink 78">
                <a:extLst>
                  <a:ext uri="{FF2B5EF4-FFF2-40B4-BE49-F238E27FC236}">
                    <a16:creationId xmlns:a16="http://schemas.microsoft.com/office/drawing/2014/main" id="{18009122-C1A4-E674-0837-AA413D3D050C}"/>
                  </a:ext>
                </a:extLst>
              </p14:cNvPr>
              <p14:cNvContentPartPr/>
              <p14:nvPr/>
            </p14:nvContentPartPr>
            <p14:xfrm>
              <a:off x="6104623" y="5616857"/>
              <a:ext cx="2931480" cy="745843"/>
            </p14:xfrm>
          </p:contentPart>
        </mc:Choice>
        <mc:Fallback xmlns="">
          <p:pic>
            <p:nvPicPr>
              <p:cNvPr id="79" name="Ink 78">
                <a:extLst>
                  <a:ext uri="{FF2B5EF4-FFF2-40B4-BE49-F238E27FC236}">
                    <a16:creationId xmlns:a16="http://schemas.microsoft.com/office/drawing/2014/main" id="{18009122-C1A4-E674-0837-AA413D3D050C}"/>
                  </a:ext>
                </a:extLst>
              </p:cNvPr>
              <p:cNvPicPr/>
              <p:nvPr/>
            </p:nvPicPr>
            <p:blipFill>
              <a:blip r:embed="rId5"/>
              <a:stretch>
                <a:fillRect/>
              </a:stretch>
            </p:blipFill>
            <p:spPr>
              <a:xfrm>
                <a:off x="6095623" y="5607854"/>
                <a:ext cx="2949120" cy="76349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80" name="Ink 79">
                <a:extLst>
                  <a:ext uri="{FF2B5EF4-FFF2-40B4-BE49-F238E27FC236}">
                    <a16:creationId xmlns:a16="http://schemas.microsoft.com/office/drawing/2014/main" id="{1D10D665-519A-3512-5AF2-9093F0191A95}"/>
                  </a:ext>
                </a:extLst>
              </p14:cNvPr>
              <p14:cNvContentPartPr/>
              <p14:nvPr/>
            </p14:nvContentPartPr>
            <p14:xfrm>
              <a:off x="8456503" y="2044577"/>
              <a:ext cx="753120" cy="3301200"/>
            </p14:xfrm>
          </p:contentPart>
        </mc:Choice>
        <mc:Fallback xmlns="">
          <p:pic>
            <p:nvPicPr>
              <p:cNvPr id="80" name="Ink 79">
                <a:extLst>
                  <a:ext uri="{FF2B5EF4-FFF2-40B4-BE49-F238E27FC236}">
                    <a16:creationId xmlns:a16="http://schemas.microsoft.com/office/drawing/2014/main" id="{94AB3506-5AA7-453B-CE7F-7E08DBBCD556}"/>
                  </a:ext>
                </a:extLst>
              </p:cNvPr>
              <p:cNvPicPr/>
              <p:nvPr/>
            </p:nvPicPr>
            <p:blipFill>
              <a:blip r:embed="rId7"/>
              <a:stretch>
                <a:fillRect/>
              </a:stretch>
            </p:blipFill>
            <p:spPr>
              <a:xfrm>
                <a:off x="8447503" y="2035937"/>
                <a:ext cx="770760" cy="3318840"/>
              </a:xfrm>
              <a:prstGeom prst="rect">
                <a:avLst/>
              </a:prstGeom>
            </p:spPr>
          </p:pic>
        </mc:Fallback>
      </mc:AlternateContent>
      <p:sp>
        <p:nvSpPr>
          <p:cNvPr id="81" name="TextBox 80">
            <a:extLst>
              <a:ext uri="{FF2B5EF4-FFF2-40B4-BE49-F238E27FC236}">
                <a16:creationId xmlns:a16="http://schemas.microsoft.com/office/drawing/2014/main" id="{77994142-4108-6745-E2FA-B2D323D1F428}"/>
              </a:ext>
            </a:extLst>
          </p:cNvPr>
          <p:cNvSpPr txBox="1"/>
          <p:nvPr/>
        </p:nvSpPr>
        <p:spPr>
          <a:xfrm>
            <a:off x="8619750" y="4000689"/>
            <a:ext cx="506870" cy="338554"/>
          </a:xfrm>
          <a:prstGeom prst="rect">
            <a:avLst/>
          </a:prstGeom>
          <a:noFill/>
        </p:spPr>
        <p:txBody>
          <a:bodyPr wrap="none" rtlCol="0">
            <a:spAutoFit/>
          </a:bodyPr>
          <a:lstStyle/>
          <a:p>
            <a:r>
              <a:rPr lang="en-US" sz="1600"/>
              <a:t>y[0]</a:t>
            </a:r>
            <a:endParaRPr lang="en-US"/>
          </a:p>
        </p:txBody>
      </p:sp>
      <p:sp>
        <p:nvSpPr>
          <p:cNvPr id="82" name="TextBox 81">
            <a:extLst>
              <a:ext uri="{FF2B5EF4-FFF2-40B4-BE49-F238E27FC236}">
                <a16:creationId xmlns:a16="http://schemas.microsoft.com/office/drawing/2014/main" id="{87D05A0B-4DD5-10AA-87DB-7FD1945B5615}"/>
              </a:ext>
            </a:extLst>
          </p:cNvPr>
          <p:cNvSpPr txBox="1"/>
          <p:nvPr/>
        </p:nvSpPr>
        <p:spPr>
          <a:xfrm>
            <a:off x="7204267" y="5949240"/>
            <a:ext cx="506870" cy="338554"/>
          </a:xfrm>
          <a:prstGeom prst="rect">
            <a:avLst/>
          </a:prstGeom>
          <a:noFill/>
        </p:spPr>
        <p:txBody>
          <a:bodyPr wrap="none" rtlCol="0">
            <a:spAutoFit/>
          </a:bodyPr>
          <a:lstStyle/>
          <a:p>
            <a:r>
              <a:rPr lang="en-US" sz="1600"/>
              <a:t>y[1]</a:t>
            </a:r>
            <a:endParaRPr lang="en-US"/>
          </a:p>
        </p:txBody>
      </p:sp>
      <mc:AlternateContent xmlns:mc="http://schemas.openxmlformats.org/markup-compatibility/2006" xmlns:p14="http://schemas.microsoft.com/office/powerpoint/2010/main">
        <mc:Choice Requires="p14">
          <p:contentPart p14:bwMode="auto" r:id="rId8">
            <p14:nvContentPartPr>
              <p14:cNvPr id="83" name="Ink 82">
                <a:extLst>
                  <a:ext uri="{FF2B5EF4-FFF2-40B4-BE49-F238E27FC236}">
                    <a16:creationId xmlns:a16="http://schemas.microsoft.com/office/drawing/2014/main" id="{51F75F6F-4681-CA33-1B51-CCF6391E5D75}"/>
                  </a:ext>
                </a:extLst>
              </p14:cNvPr>
              <p14:cNvContentPartPr/>
              <p14:nvPr/>
            </p14:nvContentPartPr>
            <p14:xfrm>
              <a:off x="5637703" y="2056457"/>
              <a:ext cx="687600" cy="3236040"/>
            </p14:xfrm>
          </p:contentPart>
        </mc:Choice>
        <mc:Fallback xmlns="">
          <p:pic>
            <p:nvPicPr>
              <p:cNvPr id="83" name="Ink 82">
                <a:extLst>
                  <a:ext uri="{FF2B5EF4-FFF2-40B4-BE49-F238E27FC236}">
                    <a16:creationId xmlns:a16="http://schemas.microsoft.com/office/drawing/2014/main" id="{9700E0E3-421A-516B-6A54-75B8DFB359BA}"/>
                  </a:ext>
                </a:extLst>
              </p:cNvPr>
              <p:cNvPicPr/>
              <p:nvPr/>
            </p:nvPicPr>
            <p:blipFill>
              <a:blip r:embed="rId9"/>
              <a:stretch>
                <a:fillRect/>
              </a:stretch>
            </p:blipFill>
            <p:spPr>
              <a:xfrm>
                <a:off x="5628703" y="2047817"/>
                <a:ext cx="705240" cy="325368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84" name="Ink 83">
                <a:extLst>
                  <a:ext uri="{FF2B5EF4-FFF2-40B4-BE49-F238E27FC236}">
                    <a16:creationId xmlns:a16="http://schemas.microsoft.com/office/drawing/2014/main" id="{69624A05-0632-DD4E-916F-8E8F25088CDD}"/>
                  </a:ext>
                </a:extLst>
              </p14:cNvPr>
              <p14:cNvContentPartPr/>
              <p14:nvPr/>
            </p14:nvContentPartPr>
            <p14:xfrm>
              <a:off x="6290023" y="1555321"/>
              <a:ext cx="1951920" cy="426600"/>
            </p14:xfrm>
          </p:contentPart>
        </mc:Choice>
        <mc:Fallback xmlns="">
          <p:pic>
            <p:nvPicPr>
              <p:cNvPr id="84" name="Ink 83">
                <a:extLst>
                  <a:ext uri="{FF2B5EF4-FFF2-40B4-BE49-F238E27FC236}">
                    <a16:creationId xmlns:a16="http://schemas.microsoft.com/office/drawing/2014/main" id="{013FE3B5-1BB6-ECD1-F6DB-4AE0834FD99D}"/>
                  </a:ext>
                </a:extLst>
              </p:cNvPr>
              <p:cNvPicPr/>
              <p:nvPr/>
            </p:nvPicPr>
            <p:blipFill>
              <a:blip r:embed="rId11"/>
              <a:stretch>
                <a:fillRect/>
              </a:stretch>
            </p:blipFill>
            <p:spPr>
              <a:xfrm>
                <a:off x="6281023" y="1546681"/>
                <a:ext cx="1969560" cy="444240"/>
              </a:xfrm>
              <a:prstGeom prst="rect">
                <a:avLst/>
              </a:prstGeom>
            </p:spPr>
          </p:pic>
        </mc:Fallback>
      </mc:AlternateContent>
      <p:sp>
        <p:nvSpPr>
          <p:cNvPr id="85" name="TextBox 84">
            <a:extLst>
              <a:ext uri="{FF2B5EF4-FFF2-40B4-BE49-F238E27FC236}">
                <a16:creationId xmlns:a16="http://schemas.microsoft.com/office/drawing/2014/main" id="{2D9D5816-B4AF-E596-016D-94EE7F781F4D}"/>
              </a:ext>
            </a:extLst>
          </p:cNvPr>
          <p:cNvSpPr txBox="1"/>
          <p:nvPr/>
        </p:nvSpPr>
        <p:spPr>
          <a:xfrm>
            <a:off x="5770329" y="4048387"/>
            <a:ext cx="290464" cy="338554"/>
          </a:xfrm>
          <a:prstGeom prst="rect">
            <a:avLst/>
          </a:prstGeom>
          <a:noFill/>
        </p:spPr>
        <p:txBody>
          <a:bodyPr wrap="none" rtlCol="0">
            <a:spAutoFit/>
          </a:bodyPr>
          <a:lstStyle/>
          <a:p>
            <a:r>
              <a:rPr lang="en-US" sz="1600"/>
              <a:t>X</a:t>
            </a:r>
            <a:endParaRPr lang="en-US"/>
          </a:p>
        </p:txBody>
      </p:sp>
      <p:sp>
        <p:nvSpPr>
          <p:cNvPr id="86" name="TextBox 85">
            <a:extLst>
              <a:ext uri="{FF2B5EF4-FFF2-40B4-BE49-F238E27FC236}">
                <a16:creationId xmlns:a16="http://schemas.microsoft.com/office/drawing/2014/main" id="{3D9437F4-3F2F-3935-1508-53D3722416A2}"/>
              </a:ext>
            </a:extLst>
          </p:cNvPr>
          <p:cNvSpPr txBox="1"/>
          <p:nvPr/>
        </p:nvSpPr>
        <p:spPr>
          <a:xfrm>
            <a:off x="7006136" y="1578627"/>
            <a:ext cx="396262" cy="338554"/>
          </a:xfrm>
          <a:prstGeom prst="rect">
            <a:avLst/>
          </a:prstGeom>
          <a:noFill/>
        </p:spPr>
        <p:txBody>
          <a:bodyPr wrap="none" rtlCol="0">
            <a:spAutoFit/>
          </a:bodyPr>
          <a:lstStyle/>
          <a:p>
            <a:r>
              <a:rPr lang="en-US" sz="1600"/>
              <a:t>h0</a:t>
            </a:r>
            <a:endParaRPr lang="en-US"/>
          </a:p>
        </p:txBody>
      </p:sp>
    </p:spTree>
    <p:extLst>
      <p:ext uri="{BB962C8B-B14F-4D97-AF65-F5344CB8AC3E}">
        <p14:creationId xmlns:p14="http://schemas.microsoft.com/office/powerpoint/2010/main" val="299002335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2C0574-A6D5-BA94-2C6B-2DA469C9D565}"/>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2D07CD3-5EF6-0D5F-53E4-A739308440B9}"/>
              </a:ext>
            </a:extLst>
          </p:cNvPr>
          <p:cNvSpPr txBox="1"/>
          <p:nvPr/>
        </p:nvSpPr>
        <p:spPr>
          <a:xfrm>
            <a:off x="276393" y="920687"/>
            <a:ext cx="9803778" cy="584775"/>
          </a:xfrm>
          <a:prstGeom prst="rect">
            <a:avLst/>
          </a:prstGeom>
          <a:noFill/>
        </p:spPr>
        <p:txBody>
          <a:bodyPr wrap="square" rtlCol="0">
            <a:spAutoFit/>
          </a:bodyPr>
          <a:lstStyle/>
          <a:p>
            <a:r>
              <a:rPr lang="en-US" sz="1600"/>
              <a:t>So the last stuff was just the core of the rnn, but there’s more.  We have to connect the y[0] output to some kind of neural network to get a prediction.  Here’s a simple way to do that.  </a:t>
            </a:r>
          </a:p>
        </p:txBody>
      </p:sp>
      <p:sp>
        <p:nvSpPr>
          <p:cNvPr id="6" name="Rectangle 5">
            <a:extLst>
              <a:ext uri="{FF2B5EF4-FFF2-40B4-BE49-F238E27FC236}">
                <a16:creationId xmlns:a16="http://schemas.microsoft.com/office/drawing/2014/main" id="{730336D4-4A23-E5B5-F756-0F70991F87CD}"/>
              </a:ext>
            </a:extLst>
          </p:cNvPr>
          <p:cNvSpPr/>
          <p:nvPr/>
        </p:nvSpPr>
        <p:spPr>
          <a:xfrm>
            <a:off x="4302766" y="185329"/>
            <a:ext cx="3886128" cy="461665"/>
          </a:xfrm>
          <a:prstGeom prst="rect">
            <a:avLst/>
          </a:prstGeom>
        </p:spPr>
        <p:txBody>
          <a:bodyPr wrap="none">
            <a:spAutoFit/>
          </a:bodyPr>
          <a:lstStyle/>
          <a:p>
            <a:r>
              <a:rPr lang="en-US" sz="2400" b="1" u="sng">
                <a:solidFill>
                  <a:srgbClr val="0066FF"/>
                </a:solidFill>
              </a:rPr>
              <a:t>Pytorch: GRU + ‘Dense’ Layer</a:t>
            </a:r>
          </a:p>
        </p:txBody>
      </p:sp>
      <p:sp>
        <p:nvSpPr>
          <p:cNvPr id="3" name="TextBox 2">
            <a:extLst>
              <a:ext uri="{FF2B5EF4-FFF2-40B4-BE49-F238E27FC236}">
                <a16:creationId xmlns:a16="http://schemas.microsoft.com/office/drawing/2014/main" id="{99700B55-3EB8-05C6-FDC2-C12FA01A33A0}"/>
              </a:ext>
            </a:extLst>
          </p:cNvPr>
          <p:cNvSpPr txBox="1"/>
          <p:nvPr/>
        </p:nvSpPr>
        <p:spPr>
          <a:xfrm>
            <a:off x="276394" y="2124071"/>
            <a:ext cx="7659292" cy="2554545"/>
          </a:xfrm>
          <a:prstGeom prst="rect">
            <a:avLst/>
          </a:prstGeom>
          <a:noFill/>
        </p:spPr>
        <p:txBody>
          <a:bodyPr wrap="square">
            <a:spAutoFit/>
          </a:bodyPr>
          <a:lstStyle/>
          <a:p>
            <a:r>
              <a:rPr lang="en-US" sz="1600"/>
              <a:t>class GRU(nn.Module):</a:t>
            </a:r>
          </a:p>
          <a:p>
            <a:r>
              <a:rPr lang="en-US" sz="1600"/>
              <a:t>     def __init__(self):</a:t>
            </a:r>
          </a:p>
          <a:p>
            <a:r>
              <a:rPr lang="en-US" sz="1600"/>
              <a:t>         super().__init__()</a:t>
            </a:r>
          </a:p>
          <a:p>
            <a:r>
              <a:rPr lang="en-US" sz="1600"/>
              <a:t>         self.gru = nn.GRU(input_size = 1, hidden_size = 2, num_layers = 2, batch_first = True)</a:t>
            </a:r>
          </a:p>
          <a:p>
            <a:r>
              <a:rPr lang="en-US" sz="1600"/>
              <a:t>         self.lin = nn.Linear(2,1)</a:t>
            </a:r>
          </a:p>
          <a:p>
            <a:r>
              <a:rPr lang="en-US" sz="1600"/>
              <a:t>     def forward(self, x):</a:t>
            </a:r>
          </a:p>
          <a:p>
            <a:r>
              <a:rPr lang="en-US" sz="1600"/>
              <a:t>         h0 = torch.zeros(2, x.shape[0], 2)</a:t>
            </a:r>
          </a:p>
          <a:p>
            <a:r>
              <a:rPr lang="en-US" sz="1600"/>
              <a:t>         y0, _ = self.gru(x, h0)        </a:t>
            </a:r>
          </a:p>
          <a:p>
            <a:r>
              <a:rPr lang="en-US" sz="1600"/>
              <a:t>         y = self.lin(y0[:, -1, :])</a:t>
            </a:r>
          </a:p>
          <a:p>
            <a:r>
              <a:rPr lang="en-US" sz="1600"/>
              <a:t>         return y</a:t>
            </a:r>
          </a:p>
        </p:txBody>
      </p:sp>
      <p:sp>
        <p:nvSpPr>
          <p:cNvPr id="8" name="TextBox 7">
            <a:extLst>
              <a:ext uri="{FF2B5EF4-FFF2-40B4-BE49-F238E27FC236}">
                <a16:creationId xmlns:a16="http://schemas.microsoft.com/office/drawing/2014/main" id="{19F64902-04A6-0008-C9BE-8FD5E634AF34}"/>
              </a:ext>
            </a:extLst>
          </p:cNvPr>
          <p:cNvSpPr txBox="1"/>
          <p:nvPr/>
        </p:nvSpPr>
        <p:spPr>
          <a:xfrm>
            <a:off x="276393" y="1699795"/>
            <a:ext cx="2389239" cy="338554"/>
          </a:xfrm>
          <a:prstGeom prst="rect">
            <a:avLst/>
          </a:prstGeom>
          <a:noFill/>
        </p:spPr>
        <p:txBody>
          <a:bodyPr wrap="square">
            <a:spAutoFit/>
          </a:bodyPr>
          <a:lstStyle/>
          <a:p>
            <a:r>
              <a:rPr lang="en-US" sz="1600" b="1"/>
              <a:t>import torch.nn as nn</a:t>
            </a:r>
          </a:p>
        </p:txBody>
      </p:sp>
      <p:sp>
        <p:nvSpPr>
          <p:cNvPr id="5" name="TextBox 4">
            <a:extLst>
              <a:ext uri="{FF2B5EF4-FFF2-40B4-BE49-F238E27FC236}">
                <a16:creationId xmlns:a16="http://schemas.microsoft.com/office/drawing/2014/main" id="{115F71F0-B912-A50B-1C9E-BEE10BBB6F96}"/>
              </a:ext>
            </a:extLst>
          </p:cNvPr>
          <p:cNvSpPr txBox="1"/>
          <p:nvPr/>
        </p:nvSpPr>
        <p:spPr>
          <a:xfrm>
            <a:off x="336049" y="5022297"/>
            <a:ext cx="1261382" cy="338554"/>
          </a:xfrm>
          <a:prstGeom prst="rect">
            <a:avLst/>
          </a:prstGeom>
          <a:noFill/>
        </p:spPr>
        <p:txBody>
          <a:bodyPr wrap="square">
            <a:spAutoFit/>
          </a:bodyPr>
          <a:lstStyle/>
          <a:p>
            <a:r>
              <a:rPr lang="en-US" sz="1600"/>
              <a:t>f = GRU( )</a:t>
            </a:r>
            <a:endParaRPr lang="en-US" sz="1800"/>
          </a:p>
        </p:txBody>
      </p:sp>
      <p:sp>
        <p:nvSpPr>
          <p:cNvPr id="9" name="TextBox 8">
            <a:extLst>
              <a:ext uri="{FF2B5EF4-FFF2-40B4-BE49-F238E27FC236}">
                <a16:creationId xmlns:a16="http://schemas.microsoft.com/office/drawing/2014/main" id="{161C8E70-A223-4D8D-F728-B100D9539F82}"/>
              </a:ext>
            </a:extLst>
          </p:cNvPr>
          <p:cNvSpPr txBox="1"/>
          <p:nvPr/>
        </p:nvSpPr>
        <p:spPr>
          <a:xfrm>
            <a:off x="5394619" y="5021079"/>
            <a:ext cx="477136" cy="338554"/>
          </a:xfrm>
          <a:prstGeom prst="rect">
            <a:avLst/>
          </a:prstGeom>
          <a:noFill/>
        </p:spPr>
        <p:txBody>
          <a:bodyPr wrap="square">
            <a:spAutoFit/>
          </a:bodyPr>
          <a:lstStyle/>
          <a:p>
            <a:r>
              <a:rPr lang="en-US" sz="1600"/>
              <a:t>f(X)</a:t>
            </a:r>
            <a:endParaRPr lang="en-US" sz="1800"/>
          </a:p>
        </p:txBody>
      </p:sp>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AA3F2269-DEFA-87B5-247A-C9B5B203337E}"/>
                  </a:ext>
                </a:extLst>
              </p14:cNvPr>
              <p14:cNvContentPartPr/>
              <p14:nvPr/>
            </p14:nvContentPartPr>
            <p14:xfrm>
              <a:off x="5871314" y="5193727"/>
              <a:ext cx="562320" cy="73080"/>
            </p14:xfrm>
          </p:contentPart>
        </mc:Choice>
        <mc:Fallback xmlns="">
          <p:pic>
            <p:nvPicPr>
              <p:cNvPr id="10" name="Ink 9">
                <a:extLst>
                  <a:ext uri="{FF2B5EF4-FFF2-40B4-BE49-F238E27FC236}">
                    <a16:creationId xmlns:a16="http://schemas.microsoft.com/office/drawing/2014/main" id="{AA3F2269-DEFA-87B5-247A-C9B5B203337E}"/>
                  </a:ext>
                </a:extLst>
              </p:cNvPr>
              <p:cNvPicPr/>
              <p:nvPr/>
            </p:nvPicPr>
            <p:blipFill>
              <a:blip r:embed="rId4"/>
              <a:stretch>
                <a:fillRect/>
              </a:stretch>
            </p:blipFill>
            <p:spPr>
              <a:xfrm>
                <a:off x="5862314" y="5184727"/>
                <a:ext cx="579960" cy="90720"/>
              </a:xfrm>
              <a:prstGeom prst="rect">
                <a:avLst/>
              </a:prstGeom>
            </p:spPr>
          </p:pic>
        </mc:Fallback>
      </mc:AlternateContent>
      <p:sp>
        <p:nvSpPr>
          <p:cNvPr id="11" name="TextBox 10">
            <a:extLst>
              <a:ext uri="{FF2B5EF4-FFF2-40B4-BE49-F238E27FC236}">
                <a16:creationId xmlns:a16="http://schemas.microsoft.com/office/drawing/2014/main" id="{8312DB5F-3C2B-2C6B-E7C8-C5A019D11A5C}"/>
              </a:ext>
            </a:extLst>
          </p:cNvPr>
          <p:cNvSpPr txBox="1"/>
          <p:nvPr/>
        </p:nvSpPr>
        <p:spPr>
          <a:xfrm>
            <a:off x="6588381" y="5036468"/>
            <a:ext cx="5085459" cy="584775"/>
          </a:xfrm>
          <a:prstGeom prst="rect">
            <a:avLst/>
          </a:prstGeom>
          <a:noFill/>
        </p:spPr>
        <p:txBody>
          <a:bodyPr wrap="square" rtlCol="0">
            <a:spAutoFit/>
          </a:bodyPr>
          <a:lstStyle/>
          <a:p>
            <a:r>
              <a:rPr lang="en-US" sz="1600"/>
              <a:t>would output prediction.  X.shape = (samples, seq_in, features) I think.  And outputs y_pred.shape = (samples, 1).</a:t>
            </a:r>
          </a:p>
        </p:txBody>
      </p:sp>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9A8991C2-AE32-429D-C868-082E6F51733A}"/>
                  </a:ext>
                </a:extLst>
              </p14:cNvPr>
              <p14:cNvContentPartPr/>
              <p14:nvPr/>
            </p14:nvContentPartPr>
            <p14:xfrm>
              <a:off x="1616414" y="5193727"/>
              <a:ext cx="562320" cy="73080"/>
            </p14:xfrm>
          </p:contentPart>
        </mc:Choice>
        <mc:Fallback xmlns="">
          <p:pic>
            <p:nvPicPr>
              <p:cNvPr id="12" name="Ink 11">
                <a:extLst>
                  <a:ext uri="{FF2B5EF4-FFF2-40B4-BE49-F238E27FC236}">
                    <a16:creationId xmlns:a16="http://schemas.microsoft.com/office/drawing/2014/main" id="{9A8991C2-AE32-429D-C868-082E6F51733A}"/>
                  </a:ext>
                </a:extLst>
              </p:cNvPr>
              <p:cNvPicPr/>
              <p:nvPr/>
            </p:nvPicPr>
            <p:blipFill>
              <a:blip r:embed="rId6"/>
              <a:stretch>
                <a:fillRect/>
              </a:stretch>
            </p:blipFill>
            <p:spPr>
              <a:xfrm>
                <a:off x="1607414" y="5184727"/>
                <a:ext cx="579960" cy="90720"/>
              </a:xfrm>
              <a:prstGeom prst="rect">
                <a:avLst/>
              </a:prstGeom>
            </p:spPr>
          </p:pic>
        </mc:Fallback>
      </mc:AlternateContent>
      <p:sp>
        <p:nvSpPr>
          <p:cNvPr id="13" name="TextBox 12">
            <a:extLst>
              <a:ext uri="{FF2B5EF4-FFF2-40B4-BE49-F238E27FC236}">
                <a16:creationId xmlns:a16="http://schemas.microsoft.com/office/drawing/2014/main" id="{55830CCB-DACC-1495-1540-D16AD687C50B}"/>
              </a:ext>
            </a:extLst>
          </p:cNvPr>
          <p:cNvSpPr txBox="1"/>
          <p:nvPr/>
        </p:nvSpPr>
        <p:spPr>
          <a:xfrm>
            <a:off x="2333481" y="5036468"/>
            <a:ext cx="2232981" cy="338554"/>
          </a:xfrm>
          <a:prstGeom prst="rect">
            <a:avLst/>
          </a:prstGeom>
          <a:noFill/>
        </p:spPr>
        <p:txBody>
          <a:bodyPr wrap="square" rtlCol="0">
            <a:spAutoFit/>
          </a:bodyPr>
          <a:lstStyle/>
          <a:p>
            <a:r>
              <a:rPr lang="en-US" sz="1600"/>
              <a:t>instantiates the model</a:t>
            </a:r>
          </a:p>
        </p:txBody>
      </p:sp>
    </p:spTree>
    <p:extLst>
      <p:ext uri="{BB962C8B-B14F-4D97-AF65-F5344CB8AC3E}">
        <p14:creationId xmlns:p14="http://schemas.microsoft.com/office/powerpoint/2010/main" val="148815266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D58F0A-FE28-4056-F3AC-57F01FAC0C65}"/>
            </a:ext>
          </a:extLst>
        </p:cNvPr>
        <p:cNvGrpSpPr/>
        <p:nvPr/>
      </p:nvGrpSpPr>
      <p:grpSpPr>
        <a:xfrm>
          <a:off x="0" y="0"/>
          <a:ext cx="0" cy="0"/>
          <a:chOff x="0" y="0"/>
          <a:chExt cx="0" cy="0"/>
        </a:xfrm>
      </p:grpSpPr>
      <p:pic>
        <p:nvPicPr>
          <p:cNvPr id="16" name="Picture 15">
            <a:extLst>
              <a:ext uri="{FF2B5EF4-FFF2-40B4-BE49-F238E27FC236}">
                <a16:creationId xmlns:a16="http://schemas.microsoft.com/office/drawing/2014/main" id="{292A10F7-F2BF-D455-A43F-753BF5C659A3}"/>
              </a:ext>
            </a:extLst>
          </p:cNvPr>
          <p:cNvPicPr>
            <a:picLocks noChangeAspect="1"/>
          </p:cNvPicPr>
          <p:nvPr/>
        </p:nvPicPr>
        <p:blipFill>
          <a:blip r:embed="rId3"/>
          <a:stretch>
            <a:fillRect/>
          </a:stretch>
        </p:blipFill>
        <p:spPr>
          <a:xfrm>
            <a:off x="400866" y="1556435"/>
            <a:ext cx="4715269" cy="4675444"/>
          </a:xfrm>
          <a:prstGeom prst="rect">
            <a:avLst/>
          </a:prstGeom>
        </p:spPr>
      </p:pic>
      <p:sp>
        <p:nvSpPr>
          <p:cNvPr id="4" name="TextBox 3">
            <a:extLst>
              <a:ext uri="{FF2B5EF4-FFF2-40B4-BE49-F238E27FC236}">
                <a16:creationId xmlns:a16="http://schemas.microsoft.com/office/drawing/2014/main" id="{E56A0197-C85F-6BED-032A-8F1F580072A9}"/>
              </a:ext>
            </a:extLst>
          </p:cNvPr>
          <p:cNvSpPr txBox="1"/>
          <p:nvPr/>
        </p:nvSpPr>
        <p:spPr>
          <a:xfrm>
            <a:off x="526040" y="821249"/>
            <a:ext cx="4035074" cy="338554"/>
          </a:xfrm>
          <a:prstGeom prst="rect">
            <a:avLst/>
          </a:prstGeom>
          <a:noFill/>
        </p:spPr>
        <p:txBody>
          <a:bodyPr wrap="square" rtlCol="0">
            <a:spAutoFit/>
          </a:bodyPr>
          <a:lstStyle/>
          <a:p>
            <a:r>
              <a:rPr lang="en-US" sz="1600"/>
              <a:t>Here’s what the last guy would look like:</a:t>
            </a:r>
          </a:p>
        </p:txBody>
      </p:sp>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25361F10-AC8B-6F09-2FBC-D77059AF298B}"/>
                  </a:ext>
                </a:extLst>
              </p14:cNvPr>
              <p14:cNvContentPartPr/>
              <p14:nvPr/>
            </p14:nvContentPartPr>
            <p14:xfrm>
              <a:off x="828572" y="5763897"/>
              <a:ext cx="2952041" cy="499946"/>
            </p14:xfrm>
          </p:contentPart>
        </mc:Choice>
        <mc:Fallback xmlns="">
          <p:pic>
            <p:nvPicPr>
              <p:cNvPr id="3" name="Ink 2">
                <a:extLst>
                  <a:ext uri="{FF2B5EF4-FFF2-40B4-BE49-F238E27FC236}">
                    <a16:creationId xmlns:a16="http://schemas.microsoft.com/office/drawing/2014/main" id="{25361F10-AC8B-6F09-2FBC-D77059AF298B}"/>
                  </a:ext>
                </a:extLst>
              </p:cNvPr>
              <p:cNvPicPr/>
              <p:nvPr/>
            </p:nvPicPr>
            <p:blipFill>
              <a:blip r:embed="rId5"/>
              <a:stretch>
                <a:fillRect/>
              </a:stretch>
            </p:blipFill>
            <p:spPr>
              <a:xfrm>
                <a:off x="819573" y="5754899"/>
                <a:ext cx="2969679" cy="517583"/>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 name="Ink 4">
                <a:extLst>
                  <a:ext uri="{FF2B5EF4-FFF2-40B4-BE49-F238E27FC236}">
                    <a16:creationId xmlns:a16="http://schemas.microsoft.com/office/drawing/2014/main" id="{0878CC77-0921-2502-8515-B56899E064BC}"/>
                  </a:ext>
                </a:extLst>
              </p14:cNvPr>
              <p14:cNvContentPartPr/>
              <p14:nvPr/>
            </p14:nvContentPartPr>
            <p14:xfrm>
              <a:off x="3274397" y="1862240"/>
              <a:ext cx="405881" cy="3727417"/>
            </p14:xfrm>
          </p:contentPart>
        </mc:Choice>
        <mc:Fallback xmlns="">
          <p:pic>
            <p:nvPicPr>
              <p:cNvPr id="5" name="Ink 4">
                <a:extLst>
                  <a:ext uri="{FF2B5EF4-FFF2-40B4-BE49-F238E27FC236}">
                    <a16:creationId xmlns:a16="http://schemas.microsoft.com/office/drawing/2014/main" id="{0878CC77-0921-2502-8515-B56899E064BC}"/>
                  </a:ext>
                </a:extLst>
              </p:cNvPr>
              <p:cNvPicPr/>
              <p:nvPr/>
            </p:nvPicPr>
            <p:blipFill>
              <a:blip r:embed="rId7"/>
              <a:stretch>
                <a:fillRect/>
              </a:stretch>
            </p:blipFill>
            <p:spPr>
              <a:xfrm>
                <a:off x="3265401" y="1853240"/>
                <a:ext cx="423512" cy="3745057"/>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3E6279FE-713D-A82B-B3C6-DBC4EB015A41}"/>
                  </a:ext>
                </a:extLst>
              </p14:cNvPr>
              <p14:cNvContentPartPr/>
              <p14:nvPr/>
            </p14:nvContentPartPr>
            <p14:xfrm>
              <a:off x="3477338" y="6169532"/>
              <a:ext cx="786240" cy="184680"/>
            </p14:xfrm>
          </p:contentPart>
        </mc:Choice>
        <mc:Fallback xmlns="">
          <p:pic>
            <p:nvPicPr>
              <p:cNvPr id="8" name="Ink 7">
                <a:extLst>
                  <a:ext uri="{FF2B5EF4-FFF2-40B4-BE49-F238E27FC236}">
                    <a16:creationId xmlns:a16="http://schemas.microsoft.com/office/drawing/2014/main" id="{68215906-757A-C495-DD1F-3FFC06299D5C}"/>
                  </a:ext>
                </a:extLst>
              </p:cNvPr>
              <p:cNvPicPr/>
              <p:nvPr/>
            </p:nvPicPr>
            <p:blipFill>
              <a:blip r:embed="rId9"/>
              <a:stretch>
                <a:fillRect/>
              </a:stretch>
            </p:blipFill>
            <p:spPr>
              <a:xfrm>
                <a:off x="3468338" y="6160532"/>
                <a:ext cx="803880" cy="2023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9" name="Ink 8">
                <a:extLst>
                  <a:ext uri="{FF2B5EF4-FFF2-40B4-BE49-F238E27FC236}">
                    <a16:creationId xmlns:a16="http://schemas.microsoft.com/office/drawing/2014/main" id="{39434549-11B3-3EFE-216F-C6ABA45B63E6}"/>
                  </a:ext>
                </a:extLst>
              </p14:cNvPr>
              <p14:cNvContentPartPr/>
              <p14:nvPr/>
            </p14:nvContentPartPr>
            <p14:xfrm>
              <a:off x="3487640" y="2789357"/>
              <a:ext cx="964080" cy="370800"/>
            </p14:xfrm>
          </p:contentPart>
        </mc:Choice>
        <mc:Fallback xmlns="">
          <p:pic>
            <p:nvPicPr>
              <p:cNvPr id="9" name="Ink 8">
                <a:extLst>
                  <a:ext uri="{FF2B5EF4-FFF2-40B4-BE49-F238E27FC236}">
                    <a16:creationId xmlns:a16="http://schemas.microsoft.com/office/drawing/2014/main" id="{39434549-11B3-3EFE-216F-C6ABA45B63E6}"/>
                  </a:ext>
                </a:extLst>
              </p:cNvPr>
              <p:cNvPicPr/>
              <p:nvPr/>
            </p:nvPicPr>
            <p:blipFill>
              <a:blip r:embed="rId11"/>
              <a:stretch>
                <a:fillRect/>
              </a:stretch>
            </p:blipFill>
            <p:spPr>
              <a:xfrm>
                <a:off x="3478640" y="2780357"/>
                <a:ext cx="981720" cy="388440"/>
              </a:xfrm>
              <a:prstGeom prst="rect">
                <a:avLst/>
              </a:prstGeom>
            </p:spPr>
          </p:pic>
        </mc:Fallback>
      </mc:AlternateContent>
      <p:sp>
        <p:nvSpPr>
          <p:cNvPr id="10" name="TextBox 9">
            <a:extLst>
              <a:ext uri="{FF2B5EF4-FFF2-40B4-BE49-F238E27FC236}">
                <a16:creationId xmlns:a16="http://schemas.microsoft.com/office/drawing/2014/main" id="{7285B344-2EA9-CBC0-9CA3-DC1D3C0FD1B0}"/>
              </a:ext>
            </a:extLst>
          </p:cNvPr>
          <p:cNvSpPr txBox="1"/>
          <p:nvPr/>
        </p:nvSpPr>
        <p:spPr>
          <a:xfrm>
            <a:off x="5812782" y="2274838"/>
            <a:ext cx="5724989" cy="2308324"/>
          </a:xfrm>
          <a:prstGeom prst="rect">
            <a:avLst/>
          </a:prstGeom>
          <a:noFill/>
        </p:spPr>
        <p:txBody>
          <a:bodyPr wrap="square" rtlCol="0">
            <a:spAutoFit/>
          </a:bodyPr>
          <a:lstStyle/>
          <a:p>
            <a:r>
              <a:rPr lang="en-US" sz="1600"/>
              <a:t>Referring to the lines in the previous page.</a:t>
            </a:r>
          </a:p>
          <a:p>
            <a:endParaRPr lang="en-US" sz="1600"/>
          </a:p>
          <a:p>
            <a:r>
              <a:rPr lang="en-US" sz="1600"/>
              <a:t>y0, _ = self.gru(x, h0) </a:t>
            </a:r>
          </a:p>
          <a:p>
            <a:r>
              <a:rPr lang="en-US" sz="1600"/>
              <a:t>y = self.lin(y0[:, -1, :])</a:t>
            </a:r>
          </a:p>
          <a:p>
            <a:endParaRPr lang="en-US" sz="1600"/>
          </a:p>
          <a:p>
            <a:r>
              <a:rPr lang="en-US" sz="1600"/>
              <a:t>In the top line, we extract the y0 output and ignore the y1 output.  In the bottom line, extract just the last of the three y0 outputs with the -1 index, and feed it into the linear activation function with the self.lin( ) guy:</a:t>
            </a:r>
          </a:p>
        </p:txBody>
      </p:sp>
      <p:sp>
        <p:nvSpPr>
          <p:cNvPr id="11" name="TextBox 10">
            <a:extLst>
              <a:ext uri="{FF2B5EF4-FFF2-40B4-BE49-F238E27FC236}">
                <a16:creationId xmlns:a16="http://schemas.microsoft.com/office/drawing/2014/main" id="{98304B3D-EE57-BB13-1619-ED3927FF50C6}"/>
              </a:ext>
            </a:extLst>
          </p:cNvPr>
          <p:cNvSpPr txBox="1"/>
          <p:nvPr/>
        </p:nvSpPr>
        <p:spPr>
          <a:xfrm>
            <a:off x="4505410" y="2678225"/>
            <a:ext cx="405880" cy="369332"/>
          </a:xfrm>
          <a:prstGeom prst="rect">
            <a:avLst/>
          </a:prstGeom>
          <a:noFill/>
        </p:spPr>
        <p:txBody>
          <a:bodyPr wrap="none" rtlCol="0">
            <a:spAutoFit/>
          </a:bodyPr>
          <a:lstStyle/>
          <a:p>
            <a:r>
              <a:rPr lang="en-US"/>
              <a:t>y0</a:t>
            </a:r>
          </a:p>
        </p:txBody>
      </p:sp>
      <p:sp>
        <p:nvSpPr>
          <p:cNvPr id="12" name="TextBox 11">
            <a:extLst>
              <a:ext uri="{FF2B5EF4-FFF2-40B4-BE49-F238E27FC236}">
                <a16:creationId xmlns:a16="http://schemas.microsoft.com/office/drawing/2014/main" id="{FF66EFAA-F973-7F52-0F71-1F2BBD7E228F}"/>
              </a:ext>
            </a:extLst>
          </p:cNvPr>
          <p:cNvSpPr txBox="1"/>
          <p:nvPr/>
        </p:nvSpPr>
        <p:spPr>
          <a:xfrm>
            <a:off x="4302470" y="5894511"/>
            <a:ext cx="405880" cy="369332"/>
          </a:xfrm>
          <a:prstGeom prst="rect">
            <a:avLst/>
          </a:prstGeom>
          <a:noFill/>
        </p:spPr>
        <p:txBody>
          <a:bodyPr wrap="none" rtlCol="0">
            <a:spAutoFit/>
          </a:bodyPr>
          <a:lstStyle/>
          <a:p>
            <a:r>
              <a:rPr lang="en-US"/>
              <a:t>y1</a:t>
            </a:r>
          </a:p>
        </p:txBody>
      </p:sp>
      <mc:AlternateContent xmlns:mc="http://schemas.openxmlformats.org/markup-compatibility/2006" xmlns:p14="http://schemas.microsoft.com/office/powerpoint/2010/main">
        <mc:Choice Requires="p14">
          <p:contentPart p14:bwMode="auto" r:id="rId12">
            <p14:nvContentPartPr>
              <p14:cNvPr id="13" name="Ink 12">
                <a:extLst>
                  <a:ext uri="{FF2B5EF4-FFF2-40B4-BE49-F238E27FC236}">
                    <a16:creationId xmlns:a16="http://schemas.microsoft.com/office/drawing/2014/main" id="{24465ECF-5056-6A72-0069-E1B242CD70CD}"/>
                  </a:ext>
                </a:extLst>
              </p14:cNvPr>
              <p14:cNvContentPartPr/>
              <p14:nvPr/>
            </p14:nvContentPartPr>
            <p14:xfrm>
              <a:off x="4678006" y="4806846"/>
              <a:ext cx="522340" cy="622440"/>
            </p14:xfrm>
          </p:contentPart>
        </mc:Choice>
        <mc:Fallback xmlns="">
          <p:pic>
            <p:nvPicPr>
              <p:cNvPr id="13" name="Ink 12">
                <a:extLst>
                  <a:ext uri="{FF2B5EF4-FFF2-40B4-BE49-F238E27FC236}">
                    <a16:creationId xmlns:a16="http://schemas.microsoft.com/office/drawing/2014/main" id="{24465ECF-5056-6A72-0069-E1B242CD70CD}"/>
                  </a:ext>
                </a:extLst>
              </p:cNvPr>
              <p:cNvPicPr/>
              <p:nvPr/>
            </p:nvPicPr>
            <p:blipFill>
              <a:blip r:embed="rId13"/>
              <a:stretch>
                <a:fillRect/>
              </a:stretch>
            </p:blipFill>
            <p:spPr>
              <a:xfrm>
                <a:off x="4669000" y="4797851"/>
                <a:ext cx="539991" cy="64007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4" name="Ink 13">
                <a:extLst>
                  <a:ext uri="{FF2B5EF4-FFF2-40B4-BE49-F238E27FC236}">
                    <a16:creationId xmlns:a16="http://schemas.microsoft.com/office/drawing/2014/main" id="{F3719CB1-40F5-7FDA-C18B-07AED2DD766A}"/>
                  </a:ext>
                </a:extLst>
              </p14:cNvPr>
              <p14:cNvContentPartPr/>
              <p14:nvPr/>
            </p14:nvContentPartPr>
            <p14:xfrm>
              <a:off x="5125139" y="5415417"/>
              <a:ext cx="257400" cy="348480"/>
            </p14:xfrm>
          </p:contentPart>
        </mc:Choice>
        <mc:Fallback xmlns="">
          <p:pic>
            <p:nvPicPr>
              <p:cNvPr id="14" name="Ink 13">
                <a:extLst>
                  <a:ext uri="{FF2B5EF4-FFF2-40B4-BE49-F238E27FC236}">
                    <a16:creationId xmlns:a16="http://schemas.microsoft.com/office/drawing/2014/main" id="{F3719CB1-40F5-7FDA-C18B-07AED2DD766A}"/>
                  </a:ext>
                </a:extLst>
              </p:cNvPr>
              <p:cNvPicPr/>
              <p:nvPr/>
            </p:nvPicPr>
            <p:blipFill>
              <a:blip r:embed="rId15"/>
              <a:stretch>
                <a:fillRect/>
              </a:stretch>
            </p:blipFill>
            <p:spPr>
              <a:xfrm>
                <a:off x="5116139" y="5406417"/>
                <a:ext cx="275040" cy="366120"/>
              </a:xfrm>
              <a:prstGeom prst="rect">
                <a:avLst/>
              </a:prstGeom>
            </p:spPr>
          </p:pic>
        </mc:Fallback>
      </mc:AlternateContent>
      <p:sp>
        <p:nvSpPr>
          <p:cNvPr id="15" name="TextBox 14">
            <a:extLst>
              <a:ext uri="{FF2B5EF4-FFF2-40B4-BE49-F238E27FC236}">
                <a16:creationId xmlns:a16="http://schemas.microsoft.com/office/drawing/2014/main" id="{5AF06178-8B75-3D0C-EA86-E8AEC06DD9AB}"/>
              </a:ext>
            </a:extLst>
          </p:cNvPr>
          <p:cNvSpPr txBox="1"/>
          <p:nvPr/>
        </p:nvSpPr>
        <p:spPr>
          <a:xfrm>
            <a:off x="5400095" y="5536169"/>
            <a:ext cx="288862" cy="369332"/>
          </a:xfrm>
          <a:prstGeom prst="rect">
            <a:avLst/>
          </a:prstGeom>
          <a:noFill/>
        </p:spPr>
        <p:txBody>
          <a:bodyPr wrap="none" rtlCol="0">
            <a:spAutoFit/>
          </a:bodyPr>
          <a:lstStyle/>
          <a:p>
            <a:r>
              <a:rPr lang="en-US"/>
              <a:t>y</a:t>
            </a:r>
          </a:p>
        </p:txBody>
      </p:sp>
      <p:sp>
        <p:nvSpPr>
          <p:cNvPr id="2" name="Rectangle 1">
            <a:extLst>
              <a:ext uri="{FF2B5EF4-FFF2-40B4-BE49-F238E27FC236}">
                <a16:creationId xmlns:a16="http://schemas.microsoft.com/office/drawing/2014/main" id="{033EDC86-733D-EF1E-A525-EE203E4BF9E1}"/>
              </a:ext>
            </a:extLst>
          </p:cNvPr>
          <p:cNvSpPr/>
          <p:nvPr/>
        </p:nvSpPr>
        <p:spPr>
          <a:xfrm>
            <a:off x="4152936" y="207735"/>
            <a:ext cx="3886128" cy="461665"/>
          </a:xfrm>
          <a:prstGeom prst="rect">
            <a:avLst/>
          </a:prstGeom>
        </p:spPr>
        <p:txBody>
          <a:bodyPr wrap="none">
            <a:spAutoFit/>
          </a:bodyPr>
          <a:lstStyle/>
          <a:p>
            <a:r>
              <a:rPr lang="en-US" sz="2400" b="1" u="sng">
                <a:solidFill>
                  <a:srgbClr val="0066FF"/>
                </a:solidFill>
              </a:rPr>
              <a:t>Pytorch: GRU + ‘Dense’ Layer</a:t>
            </a:r>
          </a:p>
        </p:txBody>
      </p:sp>
    </p:spTree>
    <p:extLst>
      <p:ext uri="{BB962C8B-B14F-4D97-AF65-F5344CB8AC3E}">
        <p14:creationId xmlns:p14="http://schemas.microsoft.com/office/powerpoint/2010/main" val="320112663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378FEA-95D5-2857-49A3-781A968ACE64}"/>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03B4B07-6CF5-F5AE-1FE7-BAF6B66773FD}"/>
              </a:ext>
            </a:extLst>
          </p:cNvPr>
          <p:cNvSpPr txBox="1"/>
          <p:nvPr/>
        </p:nvSpPr>
        <p:spPr>
          <a:xfrm>
            <a:off x="291470" y="710723"/>
            <a:ext cx="10960223" cy="583237"/>
          </a:xfrm>
          <a:prstGeom prst="rect">
            <a:avLst/>
          </a:prstGeom>
          <a:noFill/>
        </p:spPr>
        <p:txBody>
          <a:bodyPr wrap="square" rtlCol="0">
            <a:spAutoFit/>
          </a:bodyPr>
          <a:lstStyle/>
          <a:p>
            <a:r>
              <a:rPr lang="en-US" sz="1595"/>
              <a:t>If we want to </a:t>
            </a:r>
            <a:r>
              <a:rPr lang="en-US" sz="1595">
                <a:solidFill>
                  <a:srgbClr val="0000FF"/>
                </a:solidFill>
              </a:rPr>
              <a:t>slice out multiple time steps and feed each one through an identical linear layer</a:t>
            </a:r>
            <a:r>
              <a:rPr lang="en-US" sz="1595"/>
              <a:t>, then we could use a Lambda layer and a TimeDistributed layer in Keras.  Here we just do manual manipulations.  Should be the same as was done for the RNN.</a:t>
            </a:r>
          </a:p>
        </p:txBody>
      </p:sp>
      <p:sp>
        <p:nvSpPr>
          <p:cNvPr id="6" name="Rectangle 5">
            <a:extLst>
              <a:ext uri="{FF2B5EF4-FFF2-40B4-BE49-F238E27FC236}">
                <a16:creationId xmlns:a16="http://schemas.microsoft.com/office/drawing/2014/main" id="{8074A21F-E240-E57E-52E9-3E70DDB9E4C6}"/>
              </a:ext>
            </a:extLst>
          </p:cNvPr>
          <p:cNvSpPr/>
          <p:nvPr/>
        </p:nvSpPr>
        <p:spPr>
          <a:xfrm>
            <a:off x="2754859" y="106037"/>
            <a:ext cx="7346948" cy="460767"/>
          </a:xfrm>
          <a:prstGeom prst="rect">
            <a:avLst/>
          </a:prstGeom>
        </p:spPr>
        <p:txBody>
          <a:bodyPr wrap="none">
            <a:spAutoFit/>
          </a:bodyPr>
          <a:lstStyle/>
          <a:p>
            <a:r>
              <a:rPr lang="en-US" sz="2394" b="1" u="sng">
                <a:solidFill>
                  <a:srgbClr val="0066FF"/>
                </a:solidFill>
              </a:rPr>
              <a:t>Pytorch: GRU + ‘Lambda’ Layer + ‘TimeDistributed’ Layer</a:t>
            </a:r>
          </a:p>
        </p:txBody>
      </p:sp>
      <p:sp>
        <p:nvSpPr>
          <p:cNvPr id="3" name="TextBox 2">
            <a:extLst>
              <a:ext uri="{FF2B5EF4-FFF2-40B4-BE49-F238E27FC236}">
                <a16:creationId xmlns:a16="http://schemas.microsoft.com/office/drawing/2014/main" id="{C84582FD-5858-8886-E63F-744742C22C6D}"/>
              </a:ext>
            </a:extLst>
          </p:cNvPr>
          <p:cNvSpPr txBox="1"/>
          <p:nvPr/>
        </p:nvSpPr>
        <p:spPr>
          <a:xfrm>
            <a:off x="291454" y="1765774"/>
            <a:ext cx="7716384" cy="3774110"/>
          </a:xfrm>
          <a:prstGeom prst="rect">
            <a:avLst/>
          </a:prstGeom>
          <a:noFill/>
        </p:spPr>
        <p:txBody>
          <a:bodyPr wrap="square">
            <a:spAutoFit/>
          </a:bodyPr>
          <a:lstStyle/>
          <a:p>
            <a:r>
              <a:rPr lang="en-US" sz="1595"/>
              <a:t>class gru(nn.Module):</a:t>
            </a:r>
          </a:p>
          <a:p>
            <a:r>
              <a:rPr lang="en-US" sz="1595"/>
              <a:t>     def __init__(self):</a:t>
            </a:r>
          </a:p>
          <a:p>
            <a:r>
              <a:rPr lang="en-US" sz="1595"/>
              <a:t>           super().__init__()</a:t>
            </a:r>
          </a:p>
          <a:p>
            <a:r>
              <a:rPr lang="en-US" sz="1595"/>
              <a:t>           self.gru = nn.GRU(input_size = 1, hidden_size = 2, num_layers = 2, batch_first = True)</a:t>
            </a:r>
          </a:p>
          <a:p>
            <a:r>
              <a:rPr lang="en-US" sz="1595"/>
              <a:t>           nn.init.xavier_uniform_(self.gru.weight_ih_l0)</a:t>
            </a:r>
          </a:p>
          <a:p>
            <a:r>
              <a:rPr lang="en-US" sz="1595"/>
              <a:t>           self.lin = nn.Linear(2,1)</a:t>
            </a:r>
          </a:p>
          <a:p>
            <a:r>
              <a:rPr lang="en-US" sz="1595"/>
              <a:t>           self.lin.bias.data.fill_0(0)</a:t>
            </a:r>
          </a:p>
          <a:p>
            <a:r>
              <a:rPr lang="en-US" sz="1595"/>
              <a:t>           self.act = nn.ReLU()</a:t>
            </a:r>
          </a:p>
          <a:p>
            <a:r>
              <a:rPr lang="en-US" sz="1595"/>
              <a:t>     def forward(self, x):</a:t>
            </a:r>
          </a:p>
          <a:p>
            <a:r>
              <a:rPr lang="en-US" sz="1595"/>
              <a:t>           h0 = torch.zeros(2, x.shape[0], 2)</a:t>
            </a:r>
          </a:p>
          <a:p>
            <a:r>
              <a:rPr lang="en-US" sz="1595"/>
              <a:t>           y0, _ = self.rnn(x, h0)</a:t>
            </a:r>
          </a:p>
          <a:p>
            <a:r>
              <a:rPr lang="en-US" sz="1595"/>
              <a:t>           y = y0[:,-2:,:]</a:t>
            </a:r>
          </a:p>
          <a:p>
            <a:r>
              <a:rPr lang="en-US" sz="1595"/>
              <a:t>           batch_size, seq_length, hidden_size = y.shape</a:t>
            </a:r>
          </a:p>
          <a:p>
            <a:r>
              <a:rPr lang="en-US" sz="1595"/>
              <a:t>           y = self.act(self.lin(y.reshape(-1, hidden_size))).reshape(batch_size, seq_length, -1)</a:t>
            </a:r>
          </a:p>
          <a:p>
            <a:r>
              <a:rPr lang="en-US" sz="1595"/>
              <a:t>           return y</a:t>
            </a:r>
          </a:p>
        </p:txBody>
      </p:sp>
      <p:sp>
        <p:nvSpPr>
          <p:cNvPr id="8" name="TextBox 7">
            <a:extLst>
              <a:ext uri="{FF2B5EF4-FFF2-40B4-BE49-F238E27FC236}">
                <a16:creationId xmlns:a16="http://schemas.microsoft.com/office/drawing/2014/main" id="{7FA43751-F4DF-5968-30ED-E9F59A25F738}"/>
              </a:ext>
            </a:extLst>
          </p:cNvPr>
          <p:cNvSpPr txBox="1"/>
          <p:nvPr/>
        </p:nvSpPr>
        <p:spPr>
          <a:xfrm>
            <a:off x="291466" y="1403393"/>
            <a:ext cx="2383064" cy="337785"/>
          </a:xfrm>
          <a:prstGeom prst="rect">
            <a:avLst/>
          </a:prstGeom>
          <a:noFill/>
        </p:spPr>
        <p:txBody>
          <a:bodyPr wrap="square">
            <a:spAutoFit/>
          </a:bodyPr>
          <a:lstStyle/>
          <a:p>
            <a:r>
              <a:rPr lang="en-US" sz="1595" b="1"/>
              <a:t>import torch.nn as nn</a:t>
            </a:r>
          </a:p>
        </p:txBody>
      </p:sp>
      <p:sp>
        <p:nvSpPr>
          <p:cNvPr id="5" name="TextBox 4">
            <a:extLst>
              <a:ext uri="{FF2B5EF4-FFF2-40B4-BE49-F238E27FC236}">
                <a16:creationId xmlns:a16="http://schemas.microsoft.com/office/drawing/2014/main" id="{CAB8E602-45A7-7246-26FD-62943D84B001}"/>
              </a:ext>
            </a:extLst>
          </p:cNvPr>
          <p:cNvSpPr txBox="1"/>
          <p:nvPr/>
        </p:nvSpPr>
        <p:spPr>
          <a:xfrm>
            <a:off x="369763" y="5637582"/>
            <a:ext cx="1258120" cy="337785"/>
          </a:xfrm>
          <a:prstGeom prst="rect">
            <a:avLst/>
          </a:prstGeom>
          <a:noFill/>
        </p:spPr>
        <p:txBody>
          <a:bodyPr wrap="square">
            <a:spAutoFit/>
          </a:bodyPr>
          <a:lstStyle/>
          <a:p>
            <a:r>
              <a:rPr lang="en-US" sz="1595"/>
              <a:t>f = gru( )</a:t>
            </a:r>
            <a:endParaRPr lang="en-US" sz="755"/>
          </a:p>
        </p:txBody>
      </p:sp>
      <p:sp>
        <p:nvSpPr>
          <p:cNvPr id="9" name="TextBox 8">
            <a:extLst>
              <a:ext uri="{FF2B5EF4-FFF2-40B4-BE49-F238E27FC236}">
                <a16:creationId xmlns:a16="http://schemas.microsoft.com/office/drawing/2014/main" id="{282D1439-E56F-3106-756A-5318AD3B6A26}"/>
              </a:ext>
            </a:extLst>
          </p:cNvPr>
          <p:cNvSpPr txBox="1"/>
          <p:nvPr/>
        </p:nvSpPr>
        <p:spPr>
          <a:xfrm>
            <a:off x="369754" y="6132226"/>
            <a:ext cx="475903" cy="337785"/>
          </a:xfrm>
          <a:prstGeom prst="rect">
            <a:avLst/>
          </a:prstGeom>
          <a:noFill/>
        </p:spPr>
        <p:txBody>
          <a:bodyPr wrap="square">
            <a:spAutoFit/>
          </a:bodyPr>
          <a:lstStyle/>
          <a:p>
            <a:r>
              <a:rPr lang="en-US" sz="1595"/>
              <a:t>f(X)</a:t>
            </a:r>
            <a:endParaRPr lang="en-US" sz="755"/>
          </a:p>
        </p:txBody>
      </p:sp>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43A63427-3CFF-1C20-8DA4-FC964B551DBA}"/>
                  </a:ext>
                </a:extLst>
              </p14:cNvPr>
              <p14:cNvContentPartPr/>
              <p14:nvPr/>
            </p14:nvContentPartPr>
            <p14:xfrm>
              <a:off x="845220" y="6304430"/>
              <a:ext cx="560865" cy="72891"/>
            </p14:xfrm>
          </p:contentPart>
        </mc:Choice>
        <mc:Fallback xmlns="">
          <p:pic>
            <p:nvPicPr>
              <p:cNvPr id="10" name="Ink 9">
                <a:extLst>
                  <a:ext uri="{FF2B5EF4-FFF2-40B4-BE49-F238E27FC236}">
                    <a16:creationId xmlns:a16="http://schemas.microsoft.com/office/drawing/2014/main" id="{05964D69-78FF-810B-52A7-A250410A0C62}"/>
                  </a:ext>
                </a:extLst>
              </p:cNvPr>
              <p:cNvPicPr/>
              <p:nvPr/>
            </p:nvPicPr>
            <p:blipFill>
              <a:blip r:embed="rId4"/>
              <a:stretch>
                <a:fillRect/>
              </a:stretch>
            </p:blipFill>
            <p:spPr>
              <a:xfrm>
                <a:off x="836226" y="6295409"/>
                <a:ext cx="578493" cy="90572"/>
              </a:xfrm>
              <a:prstGeom prst="rect">
                <a:avLst/>
              </a:prstGeom>
            </p:spPr>
          </p:pic>
        </mc:Fallback>
      </mc:AlternateContent>
      <p:sp>
        <p:nvSpPr>
          <p:cNvPr id="11" name="TextBox 10">
            <a:extLst>
              <a:ext uri="{FF2B5EF4-FFF2-40B4-BE49-F238E27FC236}">
                <a16:creationId xmlns:a16="http://schemas.microsoft.com/office/drawing/2014/main" id="{91F4135D-B74E-EF82-66FF-FD5C6E264E7A}"/>
              </a:ext>
            </a:extLst>
          </p:cNvPr>
          <p:cNvSpPr txBox="1"/>
          <p:nvPr/>
        </p:nvSpPr>
        <p:spPr>
          <a:xfrm>
            <a:off x="1627883" y="6165263"/>
            <a:ext cx="4799716" cy="523220"/>
          </a:xfrm>
          <a:prstGeom prst="rect">
            <a:avLst/>
          </a:prstGeom>
          <a:noFill/>
        </p:spPr>
        <p:txBody>
          <a:bodyPr wrap="square" rtlCol="0">
            <a:spAutoFit/>
          </a:bodyPr>
          <a:lstStyle/>
          <a:p>
            <a:r>
              <a:rPr lang="en-US" sz="1400"/>
              <a:t>takes X.shape = (samples, seq_in, features) I think, and outputs y_pred.shape = (samples, seq_out).</a:t>
            </a:r>
          </a:p>
        </p:txBody>
      </p:sp>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A557FC64-5260-499D-976E-6BD2682E0D06}"/>
                  </a:ext>
                </a:extLst>
              </p14:cNvPr>
              <p14:cNvContentPartPr/>
              <p14:nvPr/>
            </p14:nvContentPartPr>
            <p14:xfrm>
              <a:off x="1475898" y="5827320"/>
              <a:ext cx="560865" cy="72891"/>
            </p14:xfrm>
          </p:contentPart>
        </mc:Choice>
        <mc:Fallback xmlns="">
          <p:pic>
            <p:nvPicPr>
              <p:cNvPr id="12" name="Ink 11">
                <a:extLst>
                  <a:ext uri="{FF2B5EF4-FFF2-40B4-BE49-F238E27FC236}">
                    <a16:creationId xmlns:a16="http://schemas.microsoft.com/office/drawing/2014/main" id="{A3FCF58F-1E8E-F922-633F-24A538CFDE86}"/>
                  </a:ext>
                </a:extLst>
              </p:cNvPr>
              <p:cNvPicPr/>
              <p:nvPr/>
            </p:nvPicPr>
            <p:blipFill>
              <a:blip r:embed="rId4"/>
              <a:stretch>
                <a:fillRect/>
              </a:stretch>
            </p:blipFill>
            <p:spPr>
              <a:xfrm>
                <a:off x="1466904" y="5818299"/>
                <a:ext cx="578493" cy="90572"/>
              </a:xfrm>
              <a:prstGeom prst="rect">
                <a:avLst/>
              </a:prstGeom>
            </p:spPr>
          </p:pic>
        </mc:Fallback>
      </mc:AlternateContent>
      <p:sp>
        <p:nvSpPr>
          <p:cNvPr id="13" name="TextBox 12">
            <a:extLst>
              <a:ext uri="{FF2B5EF4-FFF2-40B4-BE49-F238E27FC236}">
                <a16:creationId xmlns:a16="http://schemas.microsoft.com/office/drawing/2014/main" id="{5229F05A-0722-F459-C189-517A2E00573E}"/>
              </a:ext>
            </a:extLst>
          </p:cNvPr>
          <p:cNvSpPr txBox="1"/>
          <p:nvPr/>
        </p:nvSpPr>
        <p:spPr>
          <a:xfrm>
            <a:off x="2188032" y="5712647"/>
            <a:ext cx="2227208" cy="337785"/>
          </a:xfrm>
          <a:prstGeom prst="rect">
            <a:avLst/>
          </a:prstGeom>
          <a:noFill/>
        </p:spPr>
        <p:txBody>
          <a:bodyPr wrap="square" rtlCol="0">
            <a:spAutoFit/>
          </a:bodyPr>
          <a:lstStyle/>
          <a:p>
            <a:r>
              <a:rPr lang="en-US" sz="1595"/>
              <a:t>instantiates the model</a:t>
            </a:r>
          </a:p>
        </p:txBody>
      </p:sp>
      <p:sp>
        <p:nvSpPr>
          <p:cNvPr id="20" name="TextBox 19">
            <a:extLst>
              <a:ext uri="{FF2B5EF4-FFF2-40B4-BE49-F238E27FC236}">
                <a16:creationId xmlns:a16="http://schemas.microsoft.com/office/drawing/2014/main" id="{62D648EF-642A-3BB3-14E5-2FF62DC001E2}"/>
              </a:ext>
            </a:extLst>
          </p:cNvPr>
          <p:cNvSpPr txBox="1"/>
          <p:nvPr/>
        </p:nvSpPr>
        <p:spPr>
          <a:xfrm>
            <a:off x="6827910" y="5843636"/>
            <a:ext cx="4518905" cy="583237"/>
          </a:xfrm>
          <a:prstGeom prst="rect">
            <a:avLst/>
          </a:prstGeom>
          <a:solidFill>
            <a:srgbClr val="DEFFCD"/>
          </a:solidFill>
        </p:spPr>
        <p:txBody>
          <a:bodyPr wrap="square" rtlCol="0">
            <a:spAutoFit/>
          </a:bodyPr>
          <a:lstStyle/>
          <a:p>
            <a:r>
              <a:rPr lang="en-US" sz="1595"/>
              <a:t>f.lin.bias		returns the bias of linear layer</a:t>
            </a:r>
          </a:p>
          <a:p>
            <a:r>
              <a:rPr lang="en-US" sz="1595"/>
              <a:t>f.rnn.bias		returns True or False</a:t>
            </a:r>
          </a:p>
        </p:txBody>
      </p:sp>
      <mc:AlternateContent xmlns:mc="http://schemas.openxmlformats.org/markup-compatibility/2006" xmlns:p14="http://schemas.microsoft.com/office/powerpoint/2010/main">
        <mc:Choice Requires="p14">
          <p:contentPart p14:bwMode="auto" r:id="rId6">
            <p14:nvContentPartPr>
              <p14:cNvPr id="2" name="Ink 1">
                <a:extLst>
                  <a:ext uri="{FF2B5EF4-FFF2-40B4-BE49-F238E27FC236}">
                    <a16:creationId xmlns:a16="http://schemas.microsoft.com/office/drawing/2014/main" id="{B3B9CD3C-7FFC-3598-1AEF-7EEF6CAE06F3}"/>
                  </a:ext>
                </a:extLst>
              </p14:cNvPr>
              <p14:cNvContentPartPr/>
              <p14:nvPr/>
            </p14:nvContentPartPr>
            <p14:xfrm>
              <a:off x="5578796" y="4450687"/>
              <a:ext cx="1000008" cy="533936"/>
            </p14:xfrm>
          </p:contentPart>
        </mc:Choice>
        <mc:Fallback xmlns="">
          <p:pic>
            <p:nvPicPr>
              <p:cNvPr id="2" name="Ink 1">
                <a:extLst>
                  <a:ext uri="{FF2B5EF4-FFF2-40B4-BE49-F238E27FC236}">
                    <a16:creationId xmlns:a16="http://schemas.microsoft.com/office/drawing/2014/main" id="{6EF9723B-BBA2-F8A7-FA48-EB750D5878DC}"/>
                  </a:ext>
                </a:extLst>
              </p:cNvPr>
              <p:cNvPicPr/>
              <p:nvPr/>
            </p:nvPicPr>
            <p:blipFill>
              <a:blip r:embed="rId7"/>
              <a:stretch>
                <a:fillRect/>
              </a:stretch>
            </p:blipFill>
            <p:spPr>
              <a:xfrm>
                <a:off x="5569793" y="4441686"/>
                <a:ext cx="1017653" cy="551578"/>
              </a:xfrm>
              <a:prstGeom prst="rect">
                <a:avLst/>
              </a:prstGeom>
            </p:spPr>
          </p:pic>
        </mc:Fallback>
      </mc:AlternateContent>
      <p:sp>
        <p:nvSpPr>
          <p:cNvPr id="7" name="TextBox 6">
            <a:extLst>
              <a:ext uri="{FF2B5EF4-FFF2-40B4-BE49-F238E27FC236}">
                <a16:creationId xmlns:a16="http://schemas.microsoft.com/office/drawing/2014/main" id="{E742F2E3-2B4F-38E8-C1AE-1F900D55E280}"/>
              </a:ext>
            </a:extLst>
          </p:cNvPr>
          <p:cNvSpPr txBox="1"/>
          <p:nvPr/>
        </p:nvSpPr>
        <p:spPr>
          <a:xfrm>
            <a:off x="6681539" y="4061429"/>
            <a:ext cx="4081638" cy="583237"/>
          </a:xfrm>
          <a:prstGeom prst="rect">
            <a:avLst/>
          </a:prstGeom>
          <a:noFill/>
        </p:spPr>
        <p:txBody>
          <a:bodyPr wrap="square" rtlCol="0">
            <a:spAutoFit/>
          </a:bodyPr>
          <a:lstStyle/>
          <a:p>
            <a:r>
              <a:rPr lang="en-US" sz="1595"/>
              <a:t>if have multiple linear layers, then wouldn’t reshape into a batch until after the last layer.</a:t>
            </a:r>
          </a:p>
        </p:txBody>
      </p:sp>
      <mc:AlternateContent xmlns:mc="http://schemas.openxmlformats.org/markup-compatibility/2006" xmlns:p14="http://schemas.microsoft.com/office/powerpoint/2010/main">
        <mc:Choice Requires="p14">
          <p:contentPart p14:bwMode="auto" r:id="rId8">
            <p14:nvContentPartPr>
              <p14:cNvPr id="14" name="Ink 13">
                <a:extLst>
                  <a:ext uri="{FF2B5EF4-FFF2-40B4-BE49-F238E27FC236}">
                    <a16:creationId xmlns:a16="http://schemas.microsoft.com/office/drawing/2014/main" id="{C6E0000C-9BA7-85E3-D1F1-97AEC8843EFC}"/>
                  </a:ext>
                </a:extLst>
              </p14:cNvPr>
              <p14:cNvContentPartPr/>
              <p14:nvPr/>
            </p14:nvContentPartPr>
            <p14:xfrm>
              <a:off x="4544672" y="4820893"/>
              <a:ext cx="3264656" cy="621550"/>
            </p14:xfrm>
          </p:contentPart>
        </mc:Choice>
        <mc:Fallback xmlns="">
          <p:pic>
            <p:nvPicPr>
              <p:cNvPr id="14" name="Ink 13">
                <a:extLst>
                  <a:ext uri="{FF2B5EF4-FFF2-40B4-BE49-F238E27FC236}">
                    <a16:creationId xmlns:a16="http://schemas.microsoft.com/office/drawing/2014/main" id="{33986179-6EF2-62E2-E324-180E87D8162D}"/>
                  </a:ext>
                </a:extLst>
              </p:cNvPr>
              <p:cNvPicPr/>
              <p:nvPr/>
            </p:nvPicPr>
            <p:blipFill>
              <a:blip r:embed="rId9"/>
              <a:stretch>
                <a:fillRect/>
              </a:stretch>
            </p:blipFill>
            <p:spPr>
              <a:xfrm>
                <a:off x="4535672" y="4811890"/>
                <a:ext cx="3282297" cy="639195"/>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5" name="Ink 14">
                <a:extLst>
                  <a:ext uri="{FF2B5EF4-FFF2-40B4-BE49-F238E27FC236}">
                    <a16:creationId xmlns:a16="http://schemas.microsoft.com/office/drawing/2014/main" id="{B590E22C-D48F-3B08-D429-91CB42947DFD}"/>
                  </a:ext>
                </a:extLst>
              </p14:cNvPr>
              <p14:cNvContentPartPr/>
              <p14:nvPr/>
            </p14:nvContentPartPr>
            <p14:xfrm>
              <a:off x="2275685" y="4910723"/>
              <a:ext cx="2313000" cy="460800"/>
            </p14:xfrm>
          </p:contentPart>
        </mc:Choice>
        <mc:Fallback xmlns="">
          <p:pic>
            <p:nvPicPr>
              <p:cNvPr id="15" name="Ink 14">
                <a:extLst>
                  <a:ext uri="{FF2B5EF4-FFF2-40B4-BE49-F238E27FC236}">
                    <a16:creationId xmlns:a16="http://schemas.microsoft.com/office/drawing/2014/main" id="{D5839414-1860-FF8C-D166-3652D4716020}"/>
                  </a:ext>
                </a:extLst>
              </p:cNvPr>
              <p:cNvPicPr/>
              <p:nvPr/>
            </p:nvPicPr>
            <p:blipFill>
              <a:blip r:embed="rId11"/>
              <a:stretch>
                <a:fillRect/>
              </a:stretch>
            </p:blipFill>
            <p:spPr>
              <a:xfrm>
                <a:off x="2266685" y="4901716"/>
                <a:ext cx="2330640" cy="478454"/>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7" name="Ink 16">
                <a:extLst>
                  <a:ext uri="{FF2B5EF4-FFF2-40B4-BE49-F238E27FC236}">
                    <a16:creationId xmlns:a16="http://schemas.microsoft.com/office/drawing/2014/main" id="{FFEFC88A-9307-8A6D-4EEE-3004C7EFE244}"/>
                  </a:ext>
                </a:extLst>
              </p14:cNvPr>
              <p14:cNvContentPartPr/>
              <p14:nvPr/>
            </p14:nvContentPartPr>
            <p14:xfrm>
              <a:off x="4328240" y="3503800"/>
              <a:ext cx="2027520" cy="1464480"/>
            </p14:xfrm>
          </p:contentPart>
        </mc:Choice>
        <mc:Fallback xmlns="">
          <p:pic>
            <p:nvPicPr>
              <p:cNvPr id="17" name="Ink 16">
                <a:extLst>
                  <a:ext uri="{FF2B5EF4-FFF2-40B4-BE49-F238E27FC236}">
                    <a16:creationId xmlns:a16="http://schemas.microsoft.com/office/drawing/2014/main" id="{FFEFC88A-9307-8A6D-4EEE-3004C7EFE244}"/>
                  </a:ext>
                </a:extLst>
              </p:cNvPr>
              <p:cNvPicPr/>
              <p:nvPr/>
            </p:nvPicPr>
            <p:blipFill>
              <a:blip r:embed="rId13"/>
              <a:stretch>
                <a:fillRect/>
              </a:stretch>
            </p:blipFill>
            <p:spPr>
              <a:xfrm>
                <a:off x="4319240" y="3495160"/>
                <a:ext cx="2045160" cy="1482120"/>
              </a:xfrm>
              <a:prstGeom prst="rect">
                <a:avLst/>
              </a:prstGeom>
            </p:spPr>
          </p:pic>
        </mc:Fallback>
      </mc:AlternateContent>
      <p:sp>
        <p:nvSpPr>
          <p:cNvPr id="18" name="TextBox 17">
            <a:extLst>
              <a:ext uri="{FF2B5EF4-FFF2-40B4-BE49-F238E27FC236}">
                <a16:creationId xmlns:a16="http://schemas.microsoft.com/office/drawing/2014/main" id="{47E2257B-95CF-22E3-3D75-C585FB9D3B7C}"/>
              </a:ext>
            </a:extLst>
          </p:cNvPr>
          <p:cNvSpPr txBox="1"/>
          <p:nvPr/>
        </p:nvSpPr>
        <p:spPr>
          <a:xfrm>
            <a:off x="6578804" y="3190756"/>
            <a:ext cx="3723436" cy="583237"/>
          </a:xfrm>
          <a:prstGeom prst="rect">
            <a:avLst/>
          </a:prstGeom>
          <a:noFill/>
        </p:spPr>
        <p:txBody>
          <a:bodyPr wrap="square" rtlCol="0">
            <a:spAutoFit/>
          </a:bodyPr>
          <a:lstStyle/>
          <a:p>
            <a:r>
              <a:rPr lang="en-US" sz="1595"/>
              <a:t>reshaping makes each of the hidden size units go through the same linear layer.  </a:t>
            </a:r>
          </a:p>
        </p:txBody>
      </p:sp>
    </p:spTree>
    <p:extLst>
      <p:ext uri="{BB962C8B-B14F-4D97-AF65-F5344CB8AC3E}">
        <p14:creationId xmlns:p14="http://schemas.microsoft.com/office/powerpoint/2010/main" val="2525460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9B54B2-4E68-3551-D079-6978F4CE0963}"/>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4E8E8C39-EB57-CEF4-164B-1CF880E182A1}"/>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0498F665-A59E-DB14-A701-340621C2CD67}"/>
              </a:ext>
            </a:extLst>
          </p:cNvPr>
          <p:cNvSpPr txBox="1"/>
          <p:nvPr/>
        </p:nvSpPr>
        <p:spPr>
          <a:xfrm>
            <a:off x="346463" y="982641"/>
            <a:ext cx="6201821" cy="338554"/>
          </a:xfrm>
          <a:prstGeom prst="rect">
            <a:avLst/>
          </a:prstGeom>
          <a:noFill/>
        </p:spPr>
        <p:txBody>
          <a:bodyPr wrap="square" rtlCol="0">
            <a:spAutoFit/>
          </a:bodyPr>
          <a:lstStyle/>
          <a:p>
            <a:r>
              <a:rPr lang="en-US" sz="1600"/>
              <a:t>Some methods we can do on tensors.  These are just as in numpy.</a:t>
            </a:r>
          </a:p>
        </p:txBody>
      </p:sp>
      <p:sp>
        <p:nvSpPr>
          <p:cNvPr id="2" name="TextBox 1">
            <a:extLst>
              <a:ext uri="{FF2B5EF4-FFF2-40B4-BE49-F238E27FC236}">
                <a16:creationId xmlns:a16="http://schemas.microsoft.com/office/drawing/2014/main" id="{056AA025-8A15-4B1C-E0B8-844DB0AA92E3}"/>
              </a:ext>
            </a:extLst>
          </p:cNvPr>
          <p:cNvSpPr txBox="1"/>
          <p:nvPr/>
        </p:nvSpPr>
        <p:spPr>
          <a:xfrm>
            <a:off x="346463" y="1998049"/>
            <a:ext cx="2478824" cy="338554"/>
          </a:xfrm>
          <a:prstGeom prst="rect">
            <a:avLst/>
          </a:prstGeom>
          <a:noFill/>
        </p:spPr>
        <p:txBody>
          <a:bodyPr wrap="square">
            <a:spAutoFit/>
          </a:bodyPr>
          <a:lstStyle/>
          <a:p>
            <a:r>
              <a:rPr lang="en-US" sz="1600"/>
              <a:t>tensor_A.squeeze(dim=d)</a:t>
            </a:r>
          </a:p>
        </p:txBody>
      </p:sp>
      <p:sp>
        <p:nvSpPr>
          <p:cNvPr id="5" name="TextBox 4">
            <a:extLst>
              <a:ext uri="{FF2B5EF4-FFF2-40B4-BE49-F238E27FC236}">
                <a16:creationId xmlns:a16="http://schemas.microsoft.com/office/drawing/2014/main" id="{513C336B-F414-63E0-3F60-79440D1C67EC}"/>
              </a:ext>
            </a:extLst>
          </p:cNvPr>
          <p:cNvSpPr txBox="1"/>
          <p:nvPr/>
        </p:nvSpPr>
        <p:spPr>
          <a:xfrm>
            <a:off x="4044783" y="2011592"/>
            <a:ext cx="7870697" cy="584775"/>
          </a:xfrm>
          <a:prstGeom prst="rect">
            <a:avLst/>
          </a:prstGeom>
          <a:noFill/>
        </p:spPr>
        <p:txBody>
          <a:bodyPr wrap="square" rtlCol="0">
            <a:spAutoFit/>
          </a:bodyPr>
          <a:lstStyle/>
          <a:p>
            <a:r>
              <a:rPr lang="en-US" sz="1600"/>
              <a:t>For instance, I think if d = 0, this will take a tensor_A of shape (1,m,n) and turn it into one of shape (m,n).  </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3F9714AB-4C34-F997-2466-1C34BF820168}"/>
                  </a:ext>
                </a:extLst>
              </p14:cNvPr>
              <p14:cNvContentPartPr/>
              <p14:nvPr/>
            </p14:nvContentPartPr>
            <p14:xfrm>
              <a:off x="2825287" y="2160349"/>
              <a:ext cx="955800" cy="41040"/>
            </p14:xfrm>
          </p:contentPart>
        </mc:Choice>
        <mc:Fallback xmlns="">
          <p:pic>
            <p:nvPicPr>
              <p:cNvPr id="7" name="Ink 6">
                <a:extLst>
                  <a:ext uri="{FF2B5EF4-FFF2-40B4-BE49-F238E27FC236}">
                    <a16:creationId xmlns:a16="http://schemas.microsoft.com/office/drawing/2014/main" id="{3F9714AB-4C34-F997-2466-1C34BF820168}"/>
                  </a:ext>
                </a:extLst>
              </p:cNvPr>
              <p:cNvPicPr/>
              <p:nvPr/>
            </p:nvPicPr>
            <p:blipFill>
              <a:blip r:embed="rId4"/>
              <a:stretch>
                <a:fillRect/>
              </a:stretch>
            </p:blipFill>
            <p:spPr>
              <a:xfrm>
                <a:off x="2816287" y="2151269"/>
                <a:ext cx="973440" cy="58836"/>
              </a:xfrm>
              <a:prstGeom prst="rect">
                <a:avLst/>
              </a:prstGeom>
            </p:spPr>
          </p:pic>
        </mc:Fallback>
      </mc:AlternateContent>
      <p:sp>
        <p:nvSpPr>
          <p:cNvPr id="6" name="TextBox 5">
            <a:extLst>
              <a:ext uri="{FF2B5EF4-FFF2-40B4-BE49-F238E27FC236}">
                <a16:creationId xmlns:a16="http://schemas.microsoft.com/office/drawing/2014/main" id="{4E8D66CB-F61B-FD83-219F-DAEA81CE3459}"/>
              </a:ext>
            </a:extLst>
          </p:cNvPr>
          <p:cNvSpPr txBox="1"/>
          <p:nvPr/>
        </p:nvSpPr>
        <p:spPr>
          <a:xfrm>
            <a:off x="346462" y="2677564"/>
            <a:ext cx="2626681" cy="338554"/>
          </a:xfrm>
          <a:prstGeom prst="rect">
            <a:avLst/>
          </a:prstGeom>
          <a:noFill/>
        </p:spPr>
        <p:txBody>
          <a:bodyPr wrap="square">
            <a:spAutoFit/>
          </a:bodyPr>
          <a:lstStyle/>
          <a:p>
            <a:r>
              <a:rPr lang="en-US" sz="1600"/>
              <a:t>tensor_A.unsqueeze(dim=d)</a:t>
            </a:r>
          </a:p>
        </p:txBody>
      </p:sp>
      <p:sp>
        <p:nvSpPr>
          <p:cNvPr id="11" name="TextBox 10">
            <a:extLst>
              <a:ext uri="{FF2B5EF4-FFF2-40B4-BE49-F238E27FC236}">
                <a16:creationId xmlns:a16="http://schemas.microsoft.com/office/drawing/2014/main" id="{9CD10D2A-CB81-134D-5D33-5B76E2E0194F}"/>
              </a:ext>
            </a:extLst>
          </p:cNvPr>
          <p:cNvSpPr txBox="1"/>
          <p:nvPr/>
        </p:nvSpPr>
        <p:spPr>
          <a:xfrm>
            <a:off x="4275260" y="2704431"/>
            <a:ext cx="7499051" cy="584775"/>
          </a:xfrm>
          <a:prstGeom prst="rect">
            <a:avLst/>
          </a:prstGeom>
          <a:noFill/>
        </p:spPr>
        <p:txBody>
          <a:bodyPr wrap="square" rtlCol="0">
            <a:spAutoFit/>
          </a:bodyPr>
          <a:lstStyle/>
          <a:p>
            <a:r>
              <a:rPr lang="en-US" sz="1600"/>
              <a:t>I think this will take a tensor_A of shape (m,n) and turn it into one of shape (1,m,n), (m,1,n), or (m,n,1) according to whether d = 0, 1, or 2.     </a:t>
            </a:r>
          </a:p>
        </p:txBody>
      </p:sp>
      <mc:AlternateContent xmlns:mc="http://schemas.openxmlformats.org/markup-compatibility/2006" xmlns:p14="http://schemas.microsoft.com/office/powerpoint/2010/main">
        <mc:Choice Requires="p14">
          <p:contentPart p14:bwMode="auto" r:id="rId5">
            <p14:nvContentPartPr>
              <p14:cNvPr id="15" name="Ink 14">
                <a:extLst>
                  <a:ext uri="{FF2B5EF4-FFF2-40B4-BE49-F238E27FC236}">
                    <a16:creationId xmlns:a16="http://schemas.microsoft.com/office/drawing/2014/main" id="{57C43D61-72C7-A022-4B0A-62668140F078}"/>
                  </a:ext>
                </a:extLst>
              </p14:cNvPr>
              <p14:cNvContentPartPr/>
              <p14:nvPr/>
            </p14:nvContentPartPr>
            <p14:xfrm>
              <a:off x="3088983" y="2853188"/>
              <a:ext cx="955800" cy="41040"/>
            </p14:xfrm>
          </p:contentPart>
        </mc:Choice>
        <mc:Fallback xmlns="">
          <p:pic>
            <p:nvPicPr>
              <p:cNvPr id="15" name="Ink 14">
                <a:extLst>
                  <a:ext uri="{FF2B5EF4-FFF2-40B4-BE49-F238E27FC236}">
                    <a16:creationId xmlns:a16="http://schemas.microsoft.com/office/drawing/2014/main" id="{57C43D61-72C7-A022-4B0A-62668140F078}"/>
                  </a:ext>
                </a:extLst>
              </p:cNvPr>
              <p:cNvPicPr/>
              <p:nvPr/>
            </p:nvPicPr>
            <p:blipFill>
              <a:blip r:embed="rId4"/>
              <a:stretch>
                <a:fillRect/>
              </a:stretch>
            </p:blipFill>
            <p:spPr>
              <a:xfrm>
                <a:off x="3079983" y="2844108"/>
                <a:ext cx="973440" cy="58836"/>
              </a:xfrm>
              <a:prstGeom prst="rect">
                <a:avLst/>
              </a:prstGeom>
            </p:spPr>
          </p:pic>
        </mc:Fallback>
      </mc:AlternateContent>
      <p:sp>
        <p:nvSpPr>
          <p:cNvPr id="18" name="TextBox 17">
            <a:extLst>
              <a:ext uri="{FF2B5EF4-FFF2-40B4-BE49-F238E27FC236}">
                <a16:creationId xmlns:a16="http://schemas.microsoft.com/office/drawing/2014/main" id="{E2B9A07B-E2A7-9DFA-4AB4-6D604118E874}"/>
              </a:ext>
            </a:extLst>
          </p:cNvPr>
          <p:cNvSpPr txBox="1"/>
          <p:nvPr/>
        </p:nvSpPr>
        <p:spPr>
          <a:xfrm>
            <a:off x="346463" y="3487700"/>
            <a:ext cx="1890377" cy="338554"/>
          </a:xfrm>
          <a:prstGeom prst="rect">
            <a:avLst/>
          </a:prstGeom>
          <a:noFill/>
        </p:spPr>
        <p:txBody>
          <a:bodyPr wrap="square">
            <a:spAutoFit/>
          </a:bodyPr>
          <a:lstStyle/>
          <a:p>
            <a:r>
              <a:rPr lang="en-US" sz="1600"/>
              <a:t>tensor_A.view(m,n)</a:t>
            </a:r>
          </a:p>
        </p:txBody>
      </p:sp>
      <p:sp>
        <p:nvSpPr>
          <p:cNvPr id="20" name="TextBox 19">
            <a:extLst>
              <a:ext uri="{FF2B5EF4-FFF2-40B4-BE49-F238E27FC236}">
                <a16:creationId xmlns:a16="http://schemas.microsoft.com/office/drawing/2014/main" id="{5E071CEB-D702-BB33-E1BB-9562D6BDF9DB}"/>
              </a:ext>
            </a:extLst>
          </p:cNvPr>
          <p:cNvSpPr txBox="1"/>
          <p:nvPr/>
        </p:nvSpPr>
        <p:spPr>
          <a:xfrm>
            <a:off x="3530794" y="3476039"/>
            <a:ext cx="7584576" cy="584775"/>
          </a:xfrm>
          <a:prstGeom prst="rect">
            <a:avLst/>
          </a:prstGeom>
          <a:noFill/>
        </p:spPr>
        <p:txBody>
          <a:bodyPr wrap="square" rtlCol="0">
            <a:spAutoFit/>
          </a:bodyPr>
          <a:lstStyle/>
          <a:p>
            <a:r>
              <a:rPr lang="en-US" sz="1600"/>
              <a:t>reshapes tensor_A into specified shape, like with numpy.  And you can use -1 to refer to the length of the tensor, or as an unknown for it to figure out?</a:t>
            </a:r>
          </a:p>
        </p:txBody>
      </p:sp>
      <mc:AlternateContent xmlns:mc="http://schemas.openxmlformats.org/markup-compatibility/2006" xmlns:p14="http://schemas.microsoft.com/office/powerpoint/2010/main">
        <mc:Choice Requires="p14">
          <p:contentPart p14:bwMode="auto" r:id="rId6">
            <p14:nvContentPartPr>
              <p14:cNvPr id="21" name="Ink 20">
                <a:extLst>
                  <a:ext uri="{FF2B5EF4-FFF2-40B4-BE49-F238E27FC236}">
                    <a16:creationId xmlns:a16="http://schemas.microsoft.com/office/drawing/2014/main" id="{2092AB58-856A-F50F-1626-9169A8F20600}"/>
                  </a:ext>
                </a:extLst>
              </p14:cNvPr>
              <p14:cNvContentPartPr/>
              <p14:nvPr/>
            </p14:nvContentPartPr>
            <p14:xfrm>
              <a:off x="2358110" y="3666809"/>
              <a:ext cx="955800" cy="41040"/>
            </p14:xfrm>
          </p:contentPart>
        </mc:Choice>
        <mc:Fallback xmlns="">
          <p:pic>
            <p:nvPicPr>
              <p:cNvPr id="21" name="Ink 20">
                <a:extLst>
                  <a:ext uri="{FF2B5EF4-FFF2-40B4-BE49-F238E27FC236}">
                    <a16:creationId xmlns:a16="http://schemas.microsoft.com/office/drawing/2014/main" id="{2092AB58-856A-F50F-1626-9169A8F20600}"/>
                  </a:ext>
                </a:extLst>
              </p:cNvPr>
              <p:cNvPicPr/>
              <p:nvPr/>
            </p:nvPicPr>
            <p:blipFill>
              <a:blip r:embed="rId4"/>
              <a:stretch>
                <a:fillRect/>
              </a:stretch>
            </p:blipFill>
            <p:spPr>
              <a:xfrm>
                <a:off x="2349110" y="3657729"/>
                <a:ext cx="973440" cy="58836"/>
              </a:xfrm>
              <a:prstGeom prst="rect">
                <a:avLst/>
              </a:prstGeom>
            </p:spPr>
          </p:pic>
        </mc:Fallback>
      </mc:AlternateContent>
      <p:sp>
        <p:nvSpPr>
          <p:cNvPr id="29" name="TextBox 28">
            <a:extLst>
              <a:ext uri="{FF2B5EF4-FFF2-40B4-BE49-F238E27FC236}">
                <a16:creationId xmlns:a16="http://schemas.microsoft.com/office/drawing/2014/main" id="{47927B56-BF0C-0D28-E410-121A908EE1B3}"/>
              </a:ext>
            </a:extLst>
          </p:cNvPr>
          <p:cNvSpPr txBox="1"/>
          <p:nvPr/>
        </p:nvSpPr>
        <p:spPr>
          <a:xfrm>
            <a:off x="357058" y="4360257"/>
            <a:ext cx="2278750" cy="338554"/>
          </a:xfrm>
          <a:prstGeom prst="rect">
            <a:avLst/>
          </a:prstGeom>
          <a:noFill/>
        </p:spPr>
        <p:txBody>
          <a:bodyPr wrap="square">
            <a:spAutoFit/>
          </a:bodyPr>
          <a:lstStyle/>
          <a:p>
            <a:r>
              <a:rPr lang="en-US" sz="1600"/>
              <a:t>tensor_A.permute(1,2,0)</a:t>
            </a:r>
          </a:p>
        </p:txBody>
      </p:sp>
      <p:sp>
        <p:nvSpPr>
          <p:cNvPr id="31" name="TextBox 30">
            <a:extLst>
              <a:ext uri="{FF2B5EF4-FFF2-40B4-BE49-F238E27FC236}">
                <a16:creationId xmlns:a16="http://schemas.microsoft.com/office/drawing/2014/main" id="{15F25B5C-6C25-253B-9E56-8EA70F9B7142}"/>
              </a:ext>
            </a:extLst>
          </p:cNvPr>
          <p:cNvSpPr txBox="1"/>
          <p:nvPr/>
        </p:nvSpPr>
        <p:spPr>
          <a:xfrm>
            <a:off x="4044783" y="4376692"/>
            <a:ext cx="7729528" cy="830997"/>
          </a:xfrm>
          <a:prstGeom prst="rect">
            <a:avLst/>
          </a:prstGeom>
          <a:noFill/>
        </p:spPr>
        <p:txBody>
          <a:bodyPr wrap="square" rtlCol="0">
            <a:spAutoFit/>
          </a:bodyPr>
          <a:lstStyle/>
          <a:p>
            <a:r>
              <a:rPr lang="en-US" sz="1600"/>
              <a:t>would reorder tensor_A’s indices.  So A</a:t>
            </a:r>
            <a:r>
              <a:rPr lang="en-US" sz="1600" baseline="-25000"/>
              <a:t>ijk</a:t>
            </a:r>
            <a:r>
              <a:rPr lang="en-US" sz="1600"/>
              <a:t> </a:t>
            </a:r>
            <a:r>
              <a:rPr lang="en-US" sz="1600">
                <a:sym typeface="Wingdings" panose="05000000000000000000" pitchFamily="2" charset="2"/>
              </a:rPr>
              <a:t> A</a:t>
            </a:r>
            <a:r>
              <a:rPr lang="en-US" sz="1600" baseline="-25000">
                <a:sym typeface="Wingdings" panose="05000000000000000000" pitchFamily="2" charset="2"/>
              </a:rPr>
              <a:t>kij</a:t>
            </a:r>
            <a:r>
              <a:rPr lang="en-US" sz="1600">
                <a:sym typeface="Wingdings" panose="05000000000000000000" pitchFamily="2" charset="2"/>
              </a:rPr>
              <a:t>.  This is relevant, for instance to image files.  Pytorch stores them as (#channels, width, height), but to display these via matplotlib, need it as (width, height, #channels).  </a:t>
            </a:r>
            <a:endParaRPr lang="en-US" sz="1600"/>
          </a:p>
        </p:txBody>
      </p:sp>
      <mc:AlternateContent xmlns:mc="http://schemas.openxmlformats.org/markup-compatibility/2006" xmlns:p14="http://schemas.microsoft.com/office/powerpoint/2010/main">
        <mc:Choice Requires="p14">
          <p:contentPart p14:bwMode="auto" r:id="rId7">
            <p14:nvContentPartPr>
              <p14:cNvPr id="32" name="Ink 31">
                <a:extLst>
                  <a:ext uri="{FF2B5EF4-FFF2-40B4-BE49-F238E27FC236}">
                    <a16:creationId xmlns:a16="http://schemas.microsoft.com/office/drawing/2014/main" id="{B3331582-8A4E-7361-821F-71E0974EC18D}"/>
                  </a:ext>
                </a:extLst>
              </p14:cNvPr>
              <p14:cNvContentPartPr/>
              <p14:nvPr/>
            </p14:nvContentPartPr>
            <p14:xfrm>
              <a:off x="2825287" y="4509014"/>
              <a:ext cx="955800" cy="41040"/>
            </p14:xfrm>
          </p:contentPart>
        </mc:Choice>
        <mc:Fallback xmlns="">
          <p:pic>
            <p:nvPicPr>
              <p:cNvPr id="32" name="Ink 31">
                <a:extLst>
                  <a:ext uri="{FF2B5EF4-FFF2-40B4-BE49-F238E27FC236}">
                    <a16:creationId xmlns:a16="http://schemas.microsoft.com/office/drawing/2014/main" id="{B3331582-8A4E-7361-821F-71E0974EC18D}"/>
                  </a:ext>
                </a:extLst>
              </p:cNvPr>
              <p:cNvPicPr/>
              <p:nvPr/>
            </p:nvPicPr>
            <p:blipFill>
              <a:blip r:embed="rId4"/>
              <a:stretch>
                <a:fillRect/>
              </a:stretch>
            </p:blipFill>
            <p:spPr>
              <a:xfrm>
                <a:off x="2816287" y="4499934"/>
                <a:ext cx="973440" cy="58836"/>
              </a:xfrm>
              <a:prstGeom prst="rect">
                <a:avLst/>
              </a:prstGeom>
            </p:spPr>
          </p:pic>
        </mc:Fallback>
      </mc:AlternateContent>
      <p:sp>
        <p:nvSpPr>
          <p:cNvPr id="33" name="TextBox 32">
            <a:extLst>
              <a:ext uri="{FF2B5EF4-FFF2-40B4-BE49-F238E27FC236}">
                <a16:creationId xmlns:a16="http://schemas.microsoft.com/office/drawing/2014/main" id="{E7417B88-7970-A9D8-DEBF-8BEC5D8EF489}"/>
              </a:ext>
            </a:extLst>
          </p:cNvPr>
          <p:cNvSpPr txBox="1"/>
          <p:nvPr/>
        </p:nvSpPr>
        <p:spPr>
          <a:xfrm>
            <a:off x="7144844" y="982286"/>
            <a:ext cx="4166647" cy="830997"/>
          </a:xfrm>
          <a:prstGeom prst="rect">
            <a:avLst/>
          </a:prstGeom>
          <a:solidFill>
            <a:srgbClr val="FFD9E5"/>
          </a:solidFill>
        </p:spPr>
        <p:txBody>
          <a:bodyPr wrap="square" rtlCol="0">
            <a:spAutoFit/>
          </a:bodyPr>
          <a:lstStyle/>
          <a:p>
            <a:r>
              <a:rPr lang="en-US" sz="1600"/>
              <a:t>these are useful for RNN’s and such, where you have to put [] around the individual X values.  See next page for examples.</a:t>
            </a:r>
          </a:p>
        </p:txBody>
      </p:sp>
      <p:sp>
        <p:nvSpPr>
          <p:cNvPr id="8" name="TextBox 7">
            <a:extLst>
              <a:ext uri="{FF2B5EF4-FFF2-40B4-BE49-F238E27FC236}">
                <a16:creationId xmlns:a16="http://schemas.microsoft.com/office/drawing/2014/main" id="{5D31EA4D-030C-07B8-CEBA-2698F52C0366}"/>
              </a:ext>
            </a:extLst>
          </p:cNvPr>
          <p:cNvSpPr txBox="1"/>
          <p:nvPr/>
        </p:nvSpPr>
        <p:spPr>
          <a:xfrm>
            <a:off x="371362" y="5441040"/>
            <a:ext cx="2278750" cy="338554"/>
          </a:xfrm>
          <a:prstGeom prst="rect">
            <a:avLst/>
          </a:prstGeom>
          <a:noFill/>
        </p:spPr>
        <p:txBody>
          <a:bodyPr wrap="square">
            <a:spAutoFit/>
          </a:bodyPr>
          <a:lstStyle/>
          <a:p>
            <a:r>
              <a:rPr lang="en-US" sz="1600"/>
              <a:t>tensor_A.reshape(1,-1,1)</a:t>
            </a:r>
          </a:p>
        </p:txBody>
      </p:sp>
      <p:sp>
        <p:nvSpPr>
          <p:cNvPr id="9" name="TextBox 8">
            <a:extLst>
              <a:ext uri="{FF2B5EF4-FFF2-40B4-BE49-F238E27FC236}">
                <a16:creationId xmlns:a16="http://schemas.microsoft.com/office/drawing/2014/main" id="{96C77293-FC20-7F42-416D-84F2DD5C24AE}"/>
              </a:ext>
            </a:extLst>
          </p:cNvPr>
          <p:cNvSpPr txBox="1"/>
          <p:nvPr/>
        </p:nvSpPr>
        <p:spPr>
          <a:xfrm>
            <a:off x="4044782" y="5429872"/>
            <a:ext cx="7666571" cy="584775"/>
          </a:xfrm>
          <a:prstGeom prst="rect">
            <a:avLst/>
          </a:prstGeom>
          <a:noFill/>
        </p:spPr>
        <p:txBody>
          <a:bodyPr wrap="square" rtlCol="0">
            <a:spAutoFit/>
          </a:bodyPr>
          <a:lstStyle/>
          <a:p>
            <a:r>
              <a:rPr lang="en-US" sz="1600"/>
              <a:t>will reshape a tensor.  In this case it makes it a 3D tensor.  -1 stands for the length of the original tensor.  This is useful for putting things in batch form.</a:t>
            </a:r>
          </a:p>
        </p:txBody>
      </p:sp>
      <mc:AlternateContent xmlns:mc="http://schemas.openxmlformats.org/markup-compatibility/2006" xmlns:p14="http://schemas.microsoft.com/office/powerpoint/2010/main">
        <mc:Choice Requires="p14">
          <p:contentPart p14:bwMode="auto" r:id="rId8">
            <p14:nvContentPartPr>
              <p14:cNvPr id="10" name="Ink 9">
                <a:extLst>
                  <a:ext uri="{FF2B5EF4-FFF2-40B4-BE49-F238E27FC236}">
                    <a16:creationId xmlns:a16="http://schemas.microsoft.com/office/drawing/2014/main" id="{AE703779-D7D8-B096-30A7-7E3BD5CF8339}"/>
                  </a:ext>
                </a:extLst>
              </p14:cNvPr>
              <p14:cNvContentPartPr/>
              <p14:nvPr/>
            </p14:nvContentPartPr>
            <p14:xfrm>
              <a:off x="2841354" y="5588212"/>
              <a:ext cx="762664" cy="32748"/>
            </p14:xfrm>
          </p:contentPart>
        </mc:Choice>
        <mc:Fallback xmlns="">
          <p:pic>
            <p:nvPicPr>
              <p:cNvPr id="10" name="Ink 9">
                <a:extLst>
                  <a:ext uri="{FF2B5EF4-FFF2-40B4-BE49-F238E27FC236}">
                    <a16:creationId xmlns:a16="http://schemas.microsoft.com/office/drawing/2014/main" id="{AE703779-D7D8-B096-30A7-7E3BD5CF8339}"/>
                  </a:ext>
                </a:extLst>
              </p:cNvPr>
              <p:cNvPicPr/>
              <p:nvPr/>
            </p:nvPicPr>
            <p:blipFill>
              <a:blip r:embed="rId9"/>
              <a:stretch>
                <a:fillRect/>
              </a:stretch>
            </p:blipFill>
            <p:spPr>
              <a:xfrm>
                <a:off x="2832356" y="5579115"/>
                <a:ext cx="780300" cy="50577"/>
              </a:xfrm>
              <a:prstGeom prst="rect">
                <a:avLst/>
              </a:prstGeom>
            </p:spPr>
          </p:pic>
        </mc:Fallback>
      </mc:AlternateContent>
      <p:sp>
        <p:nvSpPr>
          <p:cNvPr id="12" name="TextBox 11">
            <a:extLst>
              <a:ext uri="{FF2B5EF4-FFF2-40B4-BE49-F238E27FC236}">
                <a16:creationId xmlns:a16="http://schemas.microsoft.com/office/drawing/2014/main" id="{F565D2B5-B54F-95C5-F856-55F158FE3B47}"/>
              </a:ext>
            </a:extLst>
          </p:cNvPr>
          <p:cNvSpPr txBox="1"/>
          <p:nvPr/>
        </p:nvSpPr>
        <p:spPr>
          <a:xfrm>
            <a:off x="346462" y="6183269"/>
            <a:ext cx="2278750" cy="338554"/>
          </a:xfrm>
          <a:prstGeom prst="rect">
            <a:avLst/>
          </a:prstGeom>
          <a:noFill/>
        </p:spPr>
        <p:txBody>
          <a:bodyPr wrap="square">
            <a:spAutoFit/>
          </a:bodyPr>
          <a:lstStyle/>
          <a:p>
            <a:r>
              <a:rPr lang="en-US" sz="1600"/>
              <a:t>tensor_A.flatten()</a:t>
            </a:r>
          </a:p>
        </p:txBody>
      </p:sp>
      <p:sp>
        <p:nvSpPr>
          <p:cNvPr id="13" name="TextBox 12">
            <a:extLst>
              <a:ext uri="{FF2B5EF4-FFF2-40B4-BE49-F238E27FC236}">
                <a16:creationId xmlns:a16="http://schemas.microsoft.com/office/drawing/2014/main" id="{73419CFE-7D67-2886-61ED-36F4B65FE630}"/>
              </a:ext>
            </a:extLst>
          </p:cNvPr>
          <p:cNvSpPr txBox="1"/>
          <p:nvPr/>
        </p:nvSpPr>
        <p:spPr>
          <a:xfrm>
            <a:off x="3222686" y="6219418"/>
            <a:ext cx="7666571" cy="338554"/>
          </a:xfrm>
          <a:prstGeom prst="rect">
            <a:avLst/>
          </a:prstGeom>
          <a:noFill/>
        </p:spPr>
        <p:txBody>
          <a:bodyPr wrap="square" rtlCol="0">
            <a:spAutoFit/>
          </a:bodyPr>
          <a:lstStyle/>
          <a:p>
            <a:r>
              <a:rPr lang="en-US" sz="1600"/>
              <a:t>will string the values into a 1D list.  Kind of like ‘ravel’ in numpy.  </a:t>
            </a:r>
          </a:p>
        </p:txBody>
      </p:sp>
      <mc:AlternateContent xmlns:mc="http://schemas.openxmlformats.org/markup-compatibility/2006" xmlns:p14="http://schemas.microsoft.com/office/powerpoint/2010/main">
        <mc:Choice Requires="p14">
          <p:contentPart p14:bwMode="auto" r:id="rId10">
            <p14:nvContentPartPr>
              <p14:cNvPr id="14" name="Ink 13">
                <a:extLst>
                  <a:ext uri="{FF2B5EF4-FFF2-40B4-BE49-F238E27FC236}">
                    <a16:creationId xmlns:a16="http://schemas.microsoft.com/office/drawing/2014/main" id="{75E29715-A75D-15EE-900E-EEFA0D2B0171}"/>
                  </a:ext>
                </a:extLst>
              </p14:cNvPr>
              <p14:cNvContentPartPr/>
              <p14:nvPr/>
            </p14:nvContentPartPr>
            <p14:xfrm>
              <a:off x="2210479" y="6352546"/>
              <a:ext cx="762664" cy="32748"/>
            </p14:xfrm>
          </p:contentPart>
        </mc:Choice>
        <mc:Fallback xmlns="">
          <p:pic>
            <p:nvPicPr>
              <p:cNvPr id="14" name="Ink 13">
                <a:extLst>
                  <a:ext uri="{FF2B5EF4-FFF2-40B4-BE49-F238E27FC236}">
                    <a16:creationId xmlns:a16="http://schemas.microsoft.com/office/drawing/2014/main" id="{75E29715-A75D-15EE-900E-EEFA0D2B0171}"/>
                  </a:ext>
                </a:extLst>
              </p:cNvPr>
              <p:cNvPicPr/>
              <p:nvPr/>
            </p:nvPicPr>
            <p:blipFill>
              <a:blip r:embed="rId9"/>
              <a:stretch>
                <a:fillRect/>
              </a:stretch>
            </p:blipFill>
            <p:spPr>
              <a:xfrm>
                <a:off x="2201481" y="6343449"/>
                <a:ext cx="780300" cy="50577"/>
              </a:xfrm>
              <a:prstGeom prst="rect">
                <a:avLst/>
              </a:prstGeom>
            </p:spPr>
          </p:pic>
        </mc:Fallback>
      </mc:AlternateContent>
    </p:spTree>
    <p:extLst>
      <p:ext uri="{BB962C8B-B14F-4D97-AF65-F5344CB8AC3E}">
        <p14:creationId xmlns:p14="http://schemas.microsoft.com/office/powerpoint/2010/main" val="416932707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2D6DD-6027-0DCC-8D57-454BCAF84452}"/>
            </a:ext>
          </a:extLst>
        </p:cNvPr>
        <p:cNvGrpSpPr/>
        <p:nvPr/>
      </p:nvGrpSpPr>
      <p:grpSpPr>
        <a:xfrm>
          <a:off x="0" y="0"/>
          <a:ext cx="0" cy="0"/>
          <a:chOff x="0" y="0"/>
          <a:chExt cx="0" cy="0"/>
        </a:xfrm>
      </p:grpSpPr>
      <p:pic>
        <p:nvPicPr>
          <p:cNvPr id="20" name="Picture 19">
            <a:extLst>
              <a:ext uri="{FF2B5EF4-FFF2-40B4-BE49-F238E27FC236}">
                <a16:creationId xmlns:a16="http://schemas.microsoft.com/office/drawing/2014/main" id="{06FFD4C3-1108-50D8-DF45-6BC0DC39CB7E}"/>
              </a:ext>
            </a:extLst>
          </p:cNvPr>
          <p:cNvPicPr>
            <a:picLocks noChangeAspect="1"/>
          </p:cNvPicPr>
          <p:nvPr/>
        </p:nvPicPr>
        <p:blipFill>
          <a:blip r:embed="rId3"/>
          <a:stretch>
            <a:fillRect/>
          </a:stretch>
        </p:blipFill>
        <p:spPr>
          <a:xfrm>
            <a:off x="529245" y="1289022"/>
            <a:ext cx="4715269" cy="4675444"/>
          </a:xfrm>
          <a:prstGeom prst="rect">
            <a:avLst/>
          </a:prstGeom>
        </p:spPr>
      </p:pic>
      <p:sp>
        <p:nvSpPr>
          <p:cNvPr id="4" name="TextBox 3">
            <a:extLst>
              <a:ext uri="{FF2B5EF4-FFF2-40B4-BE49-F238E27FC236}">
                <a16:creationId xmlns:a16="http://schemas.microsoft.com/office/drawing/2014/main" id="{87CB8D3A-943B-1C8E-615A-EE42F705D3E5}"/>
              </a:ext>
            </a:extLst>
          </p:cNvPr>
          <p:cNvSpPr txBox="1"/>
          <p:nvPr/>
        </p:nvSpPr>
        <p:spPr>
          <a:xfrm>
            <a:off x="540454" y="827998"/>
            <a:ext cx="4024643" cy="337785"/>
          </a:xfrm>
          <a:prstGeom prst="rect">
            <a:avLst/>
          </a:prstGeom>
          <a:noFill/>
        </p:spPr>
        <p:txBody>
          <a:bodyPr wrap="square" rtlCol="0">
            <a:spAutoFit/>
          </a:bodyPr>
          <a:lstStyle/>
          <a:p>
            <a:r>
              <a:rPr lang="en-US" sz="1595"/>
              <a:t>Here’s what the last guy would look like:</a:t>
            </a:r>
          </a:p>
        </p:txBody>
      </p:sp>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FF57D929-E3F6-47F8-D4C5-B352EE61BD6F}"/>
                  </a:ext>
                </a:extLst>
              </p14:cNvPr>
              <p14:cNvContentPartPr/>
              <p14:nvPr/>
            </p14:nvContentPartPr>
            <p14:xfrm>
              <a:off x="847296" y="5376485"/>
              <a:ext cx="2944408" cy="939930"/>
            </p14:xfrm>
          </p:contentPart>
        </mc:Choice>
        <mc:Fallback xmlns="">
          <p:pic>
            <p:nvPicPr>
              <p:cNvPr id="3" name="Ink 2">
                <a:extLst>
                  <a:ext uri="{FF2B5EF4-FFF2-40B4-BE49-F238E27FC236}">
                    <a16:creationId xmlns:a16="http://schemas.microsoft.com/office/drawing/2014/main" id="{FF57D929-E3F6-47F8-D4C5-B352EE61BD6F}"/>
                  </a:ext>
                </a:extLst>
              </p:cNvPr>
              <p:cNvPicPr/>
              <p:nvPr/>
            </p:nvPicPr>
            <p:blipFill>
              <a:blip r:embed="rId5"/>
              <a:stretch>
                <a:fillRect/>
              </a:stretch>
            </p:blipFill>
            <p:spPr>
              <a:xfrm>
                <a:off x="838297" y="5367482"/>
                <a:ext cx="2962046" cy="957576"/>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5" name="Ink 4">
                <a:extLst>
                  <a:ext uri="{FF2B5EF4-FFF2-40B4-BE49-F238E27FC236}">
                    <a16:creationId xmlns:a16="http://schemas.microsoft.com/office/drawing/2014/main" id="{64FE99DF-267E-0BCD-57F8-19E880B66EE0}"/>
                  </a:ext>
                </a:extLst>
              </p14:cNvPr>
              <p14:cNvContentPartPr/>
              <p14:nvPr/>
            </p14:nvContentPartPr>
            <p14:xfrm>
              <a:off x="3369268" y="1692517"/>
              <a:ext cx="404831" cy="3717778"/>
            </p14:xfrm>
          </p:contentPart>
        </mc:Choice>
        <mc:Fallback xmlns="">
          <p:pic>
            <p:nvPicPr>
              <p:cNvPr id="5" name="Ink 4">
                <a:extLst>
                  <a:ext uri="{FF2B5EF4-FFF2-40B4-BE49-F238E27FC236}">
                    <a16:creationId xmlns:a16="http://schemas.microsoft.com/office/drawing/2014/main" id="{B285FCC4-EE4C-E16D-B8DE-95F81D3B5D81}"/>
                  </a:ext>
                </a:extLst>
              </p:cNvPr>
              <p:cNvPicPr/>
              <p:nvPr/>
            </p:nvPicPr>
            <p:blipFill>
              <a:blip r:embed="rId7"/>
              <a:stretch>
                <a:fillRect/>
              </a:stretch>
            </p:blipFill>
            <p:spPr>
              <a:xfrm>
                <a:off x="3360272" y="1683517"/>
                <a:ext cx="422464" cy="3735418"/>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37625416-8FA1-9F88-073A-4DA8CAE3E873}"/>
                  </a:ext>
                </a:extLst>
              </p14:cNvPr>
              <p14:cNvContentPartPr/>
              <p14:nvPr/>
            </p14:nvContentPartPr>
            <p14:xfrm>
              <a:off x="3484120" y="6162466"/>
              <a:ext cx="784208" cy="184204"/>
            </p14:xfrm>
          </p:contentPart>
        </mc:Choice>
        <mc:Fallback xmlns="">
          <p:pic>
            <p:nvPicPr>
              <p:cNvPr id="8" name="Ink 7">
                <a:extLst>
                  <a:ext uri="{FF2B5EF4-FFF2-40B4-BE49-F238E27FC236}">
                    <a16:creationId xmlns:a16="http://schemas.microsoft.com/office/drawing/2014/main" id="{FCABC54A-06B0-C32F-7E33-873108ED6F6E}"/>
                  </a:ext>
                </a:extLst>
              </p:cNvPr>
              <p:cNvPicPr/>
              <p:nvPr/>
            </p:nvPicPr>
            <p:blipFill>
              <a:blip r:embed="rId9"/>
              <a:stretch>
                <a:fillRect/>
              </a:stretch>
            </p:blipFill>
            <p:spPr>
              <a:xfrm>
                <a:off x="3475123" y="6153472"/>
                <a:ext cx="801843" cy="201833"/>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9" name="Ink 8">
                <a:extLst>
                  <a:ext uri="{FF2B5EF4-FFF2-40B4-BE49-F238E27FC236}">
                    <a16:creationId xmlns:a16="http://schemas.microsoft.com/office/drawing/2014/main" id="{1A36E2E3-E189-68E3-6D86-07342E34A0ED}"/>
                  </a:ext>
                </a:extLst>
              </p14:cNvPr>
              <p14:cNvContentPartPr/>
              <p14:nvPr/>
            </p14:nvContentPartPr>
            <p14:xfrm>
              <a:off x="3593856" y="2393066"/>
              <a:ext cx="961589" cy="369841"/>
            </p14:xfrm>
          </p:contentPart>
        </mc:Choice>
        <mc:Fallback xmlns="">
          <p:pic>
            <p:nvPicPr>
              <p:cNvPr id="9" name="Ink 8">
                <a:extLst>
                  <a:ext uri="{FF2B5EF4-FFF2-40B4-BE49-F238E27FC236}">
                    <a16:creationId xmlns:a16="http://schemas.microsoft.com/office/drawing/2014/main" id="{4F5EF224-3793-0A8B-516E-51685FD61820}"/>
                  </a:ext>
                </a:extLst>
              </p:cNvPr>
              <p:cNvPicPr/>
              <p:nvPr/>
            </p:nvPicPr>
            <p:blipFill>
              <a:blip r:embed="rId11"/>
              <a:stretch>
                <a:fillRect/>
              </a:stretch>
            </p:blipFill>
            <p:spPr>
              <a:xfrm>
                <a:off x="3584856" y="2384063"/>
                <a:ext cx="979230" cy="387487"/>
              </a:xfrm>
              <a:prstGeom prst="rect">
                <a:avLst/>
              </a:prstGeom>
            </p:spPr>
          </p:pic>
        </mc:Fallback>
      </mc:AlternateContent>
      <p:sp>
        <p:nvSpPr>
          <p:cNvPr id="10" name="TextBox 9">
            <a:extLst>
              <a:ext uri="{FF2B5EF4-FFF2-40B4-BE49-F238E27FC236}">
                <a16:creationId xmlns:a16="http://schemas.microsoft.com/office/drawing/2014/main" id="{EE70992E-2E62-1F2D-EBC2-0F57CAF32561}"/>
              </a:ext>
            </a:extLst>
          </p:cNvPr>
          <p:cNvSpPr txBox="1"/>
          <p:nvPr/>
        </p:nvSpPr>
        <p:spPr>
          <a:xfrm>
            <a:off x="5678351" y="2362541"/>
            <a:ext cx="6372949" cy="3528658"/>
          </a:xfrm>
          <a:prstGeom prst="rect">
            <a:avLst/>
          </a:prstGeom>
          <a:noFill/>
        </p:spPr>
        <p:txBody>
          <a:bodyPr wrap="square" rtlCol="0">
            <a:spAutoFit/>
          </a:bodyPr>
          <a:lstStyle/>
          <a:p>
            <a:r>
              <a:rPr lang="en-US" sz="1595"/>
              <a:t>Referring to the lines in the previous page.</a:t>
            </a:r>
          </a:p>
          <a:p>
            <a:endParaRPr lang="en-US" sz="1595"/>
          </a:p>
          <a:p>
            <a:r>
              <a:rPr lang="en-US" sz="1595"/>
              <a:t>y0, _ = self.rnn(x, h0)</a:t>
            </a:r>
          </a:p>
          <a:p>
            <a:r>
              <a:rPr lang="en-US" sz="1595"/>
              <a:t>y =  y0[:,-2:,:]</a:t>
            </a:r>
          </a:p>
          <a:p>
            <a:r>
              <a:rPr lang="en-US" sz="1595"/>
              <a:t>batch_size, seq_length, hidden_size = y.shape</a:t>
            </a:r>
          </a:p>
          <a:p>
            <a:r>
              <a:rPr lang="en-US" sz="1595"/>
              <a:t>y = self.lin(y.reshape(-1,hidden_size)).reshape(batch_size, seq_length, -1)</a:t>
            </a:r>
          </a:p>
          <a:p>
            <a:endParaRPr lang="en-US" sz="1595"/>
          </a:p>
          <a:p>
            <a:r>
              <a:rPr lang="en-US" sz="1595"/>
              <a:t>In the top line, we extract the y0 output and ignore the y1 output.  </a:t>
            </a:r>
          </a:p>
          <a:p>
            <a:r>
              <a:rPr lang="en-US" sz="1595"/>
              <a:t>Then we extract just the last two time-steps (could’ve done both lines in one step of course).  In the bottom line, we reshape to get all the hidden size couplets by themselves.  These feed into the linear layer individually and are output individually.  Then we reshape the output back into [batch_size, seq_length, output_size].  Looking at the linear layer, we can see output_size = 1, but we can use -1 in general.  </a:t>
            </a:r>
          </a:p>
        </p:txBody>
      </p:sp>
      <p:sp>
        <p:nvSpPr>
          <p:cNvPr id="11" name="TextBox 10">
            <a:extLst>
              <a:ext uri="{FF2B5EF4-FFF2-40B4-BE49-F238E27FC236}">
                <a16:creationId xmlns:a16="http://schemas.microsoft.com/office/drawing/2014/main" id="{447FFD43-B8D7-DB19-B87D-0FA088A76AA7}"/>
              </a:ext>
            </a:extLst>
          </p:cNvPr>
          <p:cNvSpPr txBox="1"/>
          <p:nvPr/>
        </p:nvSpPr>
        <p:spPr>
          <a:xfrm>
            <a:off x="4618290" y="2326491"/>
            <a:ext cx="381836" cy="338554"/>
          </a:xfrm>
          <a:prstGeom prst="rect">
            <a:avLst/>
          </a:prstGeom>
          <a:noFill/>
        </p:spPr>
        <p:txBody>
          <a:bodyPr wrap="none" rtlCol="0">
            <a:spAutoFit/>
          </a:bodyPr>
          <a:lstStyle/>
          <a:p>
            <a:r>
              <a:rPr lang="en-US" sz="1600"/>
              <a:t>y0</a:t>
            </a:r>
          </a:p>
        </p:txBody>
      </p:sp>
      <p:sp>
        <p:nvSpPr>
          <p:cNvPr id="12" name="TextBox 11">
            <a:extLst>
              <a:ext uri="{FF2B5EF4-FFF2-40B4-BE49-F238E27FC236}">
                <a16:creationId xmlns:a16="http://schemas.microsoft.com/office/drawing/2014/main" id="{07AE1F8E-9EF8-B860-FFB1-0708F45EFAF7}"/>
              </a:ext>
            </a:extLst>
          </p:cNvPr>
          <p:cNvSpPr txBox="1"/>
          <p:nvPr/>
        </p:nvSpPr>
        <p:spPr>
          <a:xfrm>
            <a:off x="4307116" y="5888157"/>
            <a:ext cx="381836" cy="338554"/>
          </a:xfrm>
          <a:prstGeom prst="rect">
            <a:avLst/>
          </a:prstGeom>
          <a:noFill/>
        </p:spPr>
        <p:txBody>
          <a:bodyPr wrap="none" rtlCol="0">
            <a:spAutoFit/>
          </a:bodyPr>
          <a:lstStyle/>
          <a:p>
            <a:r>
              <a:rPr lang="en-US" sz="1600"/>
              <a:t>y1</a:t>
            </a:r>
          </a:p>
        </p:txBody>
      </p:sp>
      <mc:AlternateContent xmlns:mc="http://schemas.openxmlformats.org/markup-compatibility/2006" xmlns:p14="http://schemas.microsoft.com/office/powerpoint/2010/main">
        <mc:Choice Requires="p14">
          <p:contentPart p14:bwMode="auto" r:id="rId12">
            <p14:nvContentPartPr>
              <p14:cNvPr id="13" name="Ink 12">
                <a:extLst>
                  <a:ext uri="{FF2B5EF4-FFF2-40B4-BE49-F238E27FC236}">
                    <a16:creationId xmlns:a16="http://schemas.microsoft.com/office/drawing/2014/main" id="{92BBA1C4-1DFF-CDCD-EA78-E0AF5142B738}"/>
                  </a:ext>
                </a:extLst>
              </p14:cNvPr>
              <p14:cNvContentPartPr/>
              <p14:nvPr/>
            </p14:nvContentPartPr>
            <p14:xfrm>
              <a:off x="4762624" y="2991108"/>
              <a:ext cx="520993" cy="2160296"/>
            </p14:xfrm>
          </p:contentPart>
        </mc:Choice>
        <mc:Fallback xmlns="">
          <p:pic>
            <p:nvPicPr>
              <p:cNvPr id="13" name="Ink 12">
                <a:extLst>
                  <a:ext uri="{FF2B5EF4-FFF2-40B4-BE49-F238E27FC236}">
                    <a16:creationId xmlns:a16="http://schemas.microsoft.com/office/drawing/2014/main" id="{2A133BBA-EF3A-739A-0C08-B97D95305394}"/>
                  </a:ext>
                </a:extLst>
              </p:cNvPr>
              <p:cNvPicPr/>
              <p:nvPr/>
            </p:nvPicPr>
            <p:blipFill>
              <a:blip r:embed="rId13"/>
              <a:stretch>
                <a:fillRect/>
              </a:stretch>
            </p:blipFill>
            <p:spPr>
              <a:xfrm>
                <a:off x="4753617" y="2982108"/>
                <a:ext cx="538648" cy="2177935"/>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4" name="Ink 13">
                <a:extLst>
                  <a:ext uri="{FF2B5EF4-FFF2-40B4-BE49-F238E27FC236}">
                    <a16:creationId xmlns:a16="http://schemas.microsoft.com/office/drawing/2014/main" id="{D8A49E87-D95D-D9EC-2B75-BAD4B817A332}"/>
                  </a:ext>
                </a:extLst>
              </p14:cNvPr>
              <p14:cNvContentPartPr/>
              <p14:nvPr/>
            </p14:nvContentPartPr>
            <p14:xfrm>
              <a:off x="5134678" y="5170682"/>
              <a:ext cx="256734" cy="347579"/>
            </p14:xfrm>
          </p:contentPart>
        </mc:Choice>
        <mc:Fallback xmlns="">
          <p:pic>
            <p:nvPicPr>
              <p:cNvPr id="14" name="Ink 13">
                <a:extLst>
                  <a:ext uri="{FF2B5EF4-FFF2-40B4-BE49-F238E27FC236}">
                    <a16:creationId xmlns:a16="http://schemas.microsoft.com/office/drawing/2014/main" id="{BC8BE936-C902-40FA-5179-3A6861066572}"/>
                  </a:ext>
                </a:extLst>
              </p:cNvPr>
              <p:cNvPicPr/>
              <p:nvPr/>
            </p:nvPicPr>
            <p:blipFill>
              <a:blip r:embed="rId15"/>
              <a:stretch>
                <a:fillRect/>
              </a:stretch>
            </p:blipFill>
            <p:spPr>
              <a:xfrm>
                <a:off x="5125689" y="5161687"/>
                <a:ext cx="274353" cy="365210"/>
              </a:xfrm>
              <a:prstGeom prst="rect">
                <a:avLst/>
              </a:prstGeom>
            </p:spPr>
          </p:pic>
        </mc:Fallback>
      </mc:AlternateContent>
      <p:sp>
        <p:nvSpPr>
          <p:cNvPr id="15" name="TextBox 14">
            <a:extLst>
              <a:ext uri="{FF2B5EF4-FFF2-40B4-BE49-F238E27FC236}">
                <a16:creationId xmlns:a16="http://schemas.microsoft.com/office/drawing/2014/main" id="{EB15188C-82B2-E00C-DD4C-1B6A137D2521}"/>
              </a:ext>
            </a:extLst>
          </p:cNvPr>
          <p:cNvSpPr txBox="1"/>
          <p:nvPr/>
        </p:nvSpPr>
        <p:spPr>
          <a:xfrm>
            <a:off x="5390225" y="5334082"/>
            <a:ext cx="277640" cy="338554"/>
          </a:xfrm>
          <a:prstGeom prst="rect">
            <a:avLst/>
          </a:prstGeom>
          <a:noFill/>
        </p:spPr>
        <p:txBody>
          <a:bodyPr wrap="none" rtlCol="0">
            <a:spAutoFit/>
          </a:bodyPr>
          <a:lstStyle/>
          <a:p>
            <a:r>
              <a:rPr lang="en-US" sz="1600"/>
              <a:t>y</a:t>
            </a:r>
          </a:p>
        </p:txBody>
      </p:sp>
      <mc:AlternateContent xmlns:mc="http://schemas.openxmlformats.org/markup-compatibility/2006" xmlns:p14="http://schemas.microsoft.com/office/powerpoint/2010/main">
        <mc:Choice Requires="p14">
          <p:contentPart p14:bwMode="auto" r:id="rId16">
            <p14:nvContentPartPr>
              <p14:cNvPr id="7" name="Ink 6">
                <a:extLst>
                  <a:ext uri="{FF2B5EF4-FFF2-40B4-BE49-F238E27FC236}">
                    <a16:creationId xmlns:a16="http://schemas.microsoft.com/office/drawing/2014/main" id="{2F580DB2-516B-3959-6007-426534D85F01}"/>
                  </a:ext>
                </a:extLst>
              </p14:cNvPr>
              <p14:cNvContentPartPr/>
              <p14:nvPr/>
            </p14:nvContentPartPr>
            <p14:xfrm>
              <a:off x="3359020" y="2885654"/>
              <a:ext cx="548658" cy="2638439"/>
            </p14:xfrm>
          </p:contentPart>
        </mc:Choice>
        <mc:Fallback xmlns="">
          <p:pic>
            <p:nvPicPr>
              <p:cNvPr id="7" name="Ink 6">
                <a:extLst>
                  <a:ext uri="{FF2B5EF4-FFF2-40B4-BE49-F238E27FC236}">
                    <a16:creationId xmlns:a16="http://schemas.microsoft.com/office/drawing/2014/main" id="{BA8B3CFD-FBB0-03EB-53E3-CB21ABEFB777}"/>
                  </a:ext>
                </a:extLst>
              </p:cNvPr>
              <p:cNvPicPr/>
              <p:nvPr/>
            </p:nvPicPr>
            <p:blipFill>
              <a:blip r:embed="rId17"/>
              <a:stretch>
                <a:fillRect/>
              </a:stretch>
            </p:blipFill>
            <p:spPr>
              <a:xfrm>
                <a:off x="3350020" y="2876654"/>
                <a:ext cx="566299" cy="2656079"/>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6" name="Ink 15">
                <a:extLst>
                  <a:ext uri="{FF2B5EF4-FFF2-40B4-BE49-F238E27FC236}">
                    <a16:creationId xmlns:a16="http://schemas.microsoft.com/office/drawing/2014/main" id="{28D3EDF5-4921-6195-DF29-6FF1502E453F}"/>
                  </a:ext>
                </a:extLst>
              </p14:cNvPr>
              <p14:cNvContentPartPr/>
              <p14:nvPr/>
            </p14:nvContentPartPr>
            <p14:xfrm>
              <a:off x="3775542" y="5369699"/>
              <a:ext cx="2066801" cy="982414"/>
            </p14:xfrm>
          </p:contentPart>
        </mc:Choice>
        <mc:Fallback xmlns="">
          <p:pic>
            <p:nvPicPr>
              <p:cNvPr id="16" name="Ink 15">
                <a:extLst>
                  <a:ext uri="{FF2B5EF4-FFF2-40B4-BE49-F238E27FC236}">
                    <a16:creationId xmlns:a16="http://schemas.microsoft.com/office/drawing/2014/main" id="{7F03CA0D-E62E-3688-C669-6C8D7008FC38}"/>
                  </a:ext>
                </a:extLst>
              </p:cNvPr>
              <p:cNvPicPr/>
              <p:nvPr/>
            </p:nvPicPr>
            <p:blipFill>
              <a:blip r:embed="rId19"/>
              <a:stretch>
                <a:fillRect/>
              </a:stretch>
            </p:blipFill>
            <p:spPr>
              <a:xfrm>
                <a:off x="3766542" y="5360699"/>
                <a:ext cx="2084441" cy="1000054"/>
              </a:xfrm>
              <a:prstGeom prst="rect">
                <a:avLst/>
              </a:prstGeom>
            </p:spPr>
          </p:pic>
        </mc:Fallback>
      </mc:AlternateContent>
      <p:sp>
        <p:nvSpPr>
          <p:cNvPr id="18" name="TextBox 17">
            <a:extLst>
              <a:ext uri="{FF2B5EF4-FFF2-40B4-BE49-F238E27FC236}">
                <a16:creationId xmlns:a16="http://schemas.microsoft.com/office/drawing/2014/main" id="{75F4955B-6718-DEF2-90A6-AC923818D131}"/>
              </a:ext>
            </a:extLst>
          </p:cNvPr>
          <p:cNvSpPr txBox="1"/>
          <p:nvPr/>
        </p:nvSpPr>
        <p:spPr>
          <a:xfrm>
            <a:off x="5964270" y="6161746"/>
            <a:ext cx="1499793" cy="337785"/>
          </a:xfrm>
          <a:prstGeom prst="rect">
            <a:avLst/>
          </a:prstGeom>
          <a:noFill/>
        </p:spPr>
        <p:txBody>
          <a:bodyPr wrap="square">
            <a:spAutoFit/>
          </a:bodyPr>
          <a:lstStyle/>
          <a:p>
            <a:r>
              <a:rPr lang="en-US" sz="1595"/>
              <a:t>y0 =  y0[:,-2:,:]</a:t>
            </a:r>
          </a:p>
        </p:txBody>
      </p:sp>
      <p:sp>
        <p:nvSpPr>
          <p:cNvPr id="19" name="Rectangle 18">
            <a:extLst>
              <a:ext uri="{FF2B5EF4-FFF2-40B4-BE49-F238E27FC236}">
                <a16:creationId xmlns:a16="http://schemas.microsoft.com/office/drawing/2014/main" id="{A78FBF5F-FD3D-9D7B-90ED-5C46ABD357A1}"/>
              </a:ext>
            </a:extLst>
          </p:cNvPr>
          <p:cNvSpPr/>
          <p:nvPr/>
        </p:nvSpPr>
        <p:spPr>
          <a:xfrm>
            <a:off x="2734539" y="198337"/>
            <a:ext cx="7369261" cy="460767"/>
          </a:xfrm>
          <a:prstGeom prst="rect">
            <a:avLst/>
          </a:prstGeom>
        </p:spPr>
        <p:txBody>
          <a:bodyPr wrap="none">
            <a:spAutoFit/>
          </a:bodyPr>
          <a:lstStyle/>
          <a:p>
            <a:r>
              <a:rPr lang="en-US" sz="2394" b="1" u="sng">
                <a:solidFill>
                  <a:srgbClr val="0066FF"/>
                </a:solidFill>
              </a:rPr>
              <a:t>Pytorch: GRU + ‘Lambda’ Layer + ‘TimeDistributed’ Layer</a:t>
            </a:r>
          </a:p>
        </p:txBody>
      </p:sp>
    </p:spTree>
    <p:extLst>
      <p:ext uri="{BB962C8B-B14F-4D97-AF65-F5344CB8AC3E}">
        <p14:creationId xmlns:p14="http://schemas.microsoft.com/office/powerpoint/2010/main" val="75415647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8CE67B-9C90-AEB8-B335-BDC9CE4604D9}"/>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76B82B87-6287-2F09-FD26-BCB13926F7EE}"/>
              </a:ext>
            </a:extLst>
          </p:cNvPr>
          <p:cNvSpPr txBox="1"/>
          <p:nvPr/>
        </p:nvSpPr>
        <p:spPr>
          <a:xfrm>
            <a:off x="243420" y="763161"/>
            <a:ext cx="8778660" cy="338554"/>
          </a:xfrm>
          <a:prstGeom prst="rect">
            <a:avLst/>
          </a:prstGeom>
          <a:noFill/>
        </p:spPr>
        <p:txBody>
          <a:bodyPr wrap="square" rtlCol="0">
            <a:spAutoFit/>
          </a:bodyPr>
          <a:lstStyle/>
          <a:p>
            <a:r>
              <a:rPr lang="en-US" sz="1600"/>
              <a:t>Now I’d like to consider how to build a simple RNN Encoder-Decoder network.  Might look like this:  </a:t>
            </a:r>
          </a:p>
        </p:txBody>
      </p:sp>
      <p:sp>
        <p:nvSpPr>
          <p:cNvPr id="2" name="Rectangle 1">
            <a:extLst>
              <a:ext uri="{FF2B5EF4-FFF2-40B4-BE49-F238E27FC236}">
                <a16:creationId xmlns:a16="http://schemas.microsoft.com/office/drawing/2014/main" id="{C288020A-0CE0-3AA8-AD48-7BA02C03E18A}"/>
              </a:ext>
            </a:extLst>
          </p:cNvPr>
          <p:cNvSpPr/>
          <p:nvPr/>
        </p:nvSpPr>
        <p:spPr>
          <a:xfrm>
            <a:off x="4126053" y="210669"/>
            <a:ext cx="4167936" cy="461665"/>
          </a:xfrm>
          <a:prstGeom prst="rect">
            <a:avLst/>
          </a:prstGeom>
        </p:spPr>
        <p:txBody>
          <a:bodyPr wrap="none">
            <a:spAutoFit/>
          </a:bodyPr>
          <a:lstStyle/>
          <a:p>
            <a:r>
              <a:rPr lang="en-US" sz="2400" b="1" u="sng">
                <a:solidFill>
                  <a:srgbClr val="0066FF"/>
                </a:solidFill>
              </a:rPr>
              <a:t>Pytorch: RNN Encoder-Decoder</a:t>
            </a:r>
          </a:p>
        </p:txBody>
      </p:sp>
      <p:sp>
        <p:nvSpPr>
          <p:cNvPr id="5" name="TextBox 4">
            <a:extLst>
              <a:ext uri="{FF2B5EF4-FFF2-40B4-BE49-F238E27FC236}">
                <a16:creationId xmlns:a16="http://schemas.microsoft.com/office/drawing/2014/main" id="{0817E1AD-1D97-9555-2375-8DB4C4BE48B9}"/>
              </a:ext>
            </a:extLst>
          </p:cNvPr>
          <p:cNvSpPr txBox="1"/>
          <p:nvPr/>
        </p:nvSpPr>
        <p:spPr>
          <a:xfrm>
            <a:off x="243420" y="1290706"/>
            <a:ext cx="8050569" cy="4524315"/>
          </a:xfrm>
          <a:prstGeom prst="rect">
            <a:avLst/>
          </a:prstGeom>
          <a:noFill/>
        </p:spPr>
        <p:txBody>
          <a:bodyPr wrap="square">
            <a:spAutoFit/>
          </a:bodyPr>
          <a:lstStyle/>
          <a:p>
            <a:r>
              <a:rPr lang="en-US" sz="1600"/>
              <a:t>class rnn_encoder_decoder(nn.Module): </a:t>
            </a:r>
          </a:p>
          <a:p>
            <a:r>
              <a:rPr lang="en-US" sz="1600"/>
              <a:t>    def __init__(self):</a:t>
            </a:r>
          </a:p>
          <a:p>
            <a:r>
              <a:rPr lang="en-US" sz="1600"/>
              <a:t>        super().__init__()</a:t>
            </a:r>
          </a:p>
          <a:p>
            <a:r>
              <a:rPr lang="en-US" sz="1600"/>
              <a:t>        self.encoder = nn.RNN(input_size = 1, hidden_size = 2, num_layers = 2, batch_first = True) </a:t>
            </a:r>
          </a:p>
          <a:p>
            <a:r>
              <a:rPr lang="en-US" sz="1600"/>
              <a:t>        self.decoder = nn.RNN(input_size = 1, hidden_size = 2, num_layers = 2, batch_first = True) </a:t>
            </a:r>
          </a:p>
          <a:p>
            <a:r>
              <a:rPr lang="en-US" sz="1600"/>
              <a:t>        self.lin_1 = nn.Linear(in_features = 2, out_features = 2) </a:t>
            </a:r>
          </a:p>
          <a:p>
            <a:r>
              <a:rPr lang="en-US" sz="1600"/>
              <a:t>        self.lin_2 = nn.Linear(in_features = 2, out_features = 1) </a:t>
            </a:r>
          </a:p>
          <a:p>
            <a:r>
              <a:rPr lang="en-US" sz="1600"/>
              <a:t>        self.act = nn.ReLU()</a:t>
            </a:r>
          </a:p>
          <a:p>
            <a:r>
              <a:rPr lang="en-US" sz="1600"/>
              <a:t>    def forward(self, X_enc, X_dec):</a:t>
            </a:r>
          </a:p>
          <a:p>
            <a:r>
              <a:rPr lang="en-US" sz="1600"/>
              <a:t>        h0 = torch.zeros(2, X_enc.shape[0], 2)</a:t>
            </a:r>
          </a:p>
          <a:p>
            <a:r>
              <a:rPr lang="en-US" sz="1600"/>
              <a:t>        _, h_enc = self.encoder(X_enc, h0)</a:t>
            </a:r>
          </a:p>
          <a:p>
            <a:r>
              <a:rPr lang="en-US" sz="1600"/>
              <a:t>        y_dec, _ = self.decoder(X_dec, h_enc)                </a:t>
            </a:r>
          </a:p>
          <a:p>
            <a:r>
              <a:rPr lang="en-US" sz="1600"/>
              <a:t>        batch_size, seq_length, hidden_size = y_dec.shape</a:t>
            </a:r>
          </a:p>
          <a:p>
            <a:r>
              <a:rPr lang="en-US" sz="1600"/>
              <a:t>        y_dec = y_dec.reshape(-1, hidden_size)</a:t>
            </a:r>
          </a:p>
          <a:p>
            <a:r>
              <a:rPr lang="en-US" sz="1600"/>
              <a:t>        y_dec = self.act(self.lin_1(y_dec))</a:t>
            </a:r>
          </a:p>
          <a:p>
            <a:r>
              <a:rPr lang="en-US" sz="1600"/>
              <a:t>        y_dec = self.act(self.lin_2(y_dec))</a:t>
            </a:r>
          </a:p>
          <a:p>
            <a:r>
              <a:rPr lang="en-US" sz="1600"/>
              <a:t>        y_dec = y_dec.reshape([batch_size, seq_length]) </a:t>
            </a:r>
          </a:p>
          <a:p>
            <a:r>
              <a:rPr lang="en-US" sz="1600"/>
              <a:t>        return y_dec</a:t>
            </a:r>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EAFDF290-2E28-AE05-4233-091FC27ED565}"/>
                  </a:ext>
                </a:extLst>
              </p14:cNvPr>
              <p14:cNvContentPartPr/>
              <p14:nvPr/>
            </p14:nvContentPartPr>
            <p14:xfrm>
              <a:off x="3708555" y="6324183"/>
              <a:ext cx="781560" cy="11160"/>
            </p14:xfrm>
          </p:contentPart>
        </mc:Choice>
        <mc:Fallback xmlns="">
          <p:pic>
            <p:nvPicPr>
              <p:cNvPr id="6" name="Ink 5">
                <a:extLst>
                  <a:ext uri="{FF2B5EF4-FFF2-40B4-BE49-F238E27FC236}">
                    <a16:creationId xmlns:a16="http://schemas.microsoft.com/office/drawing/2014/main" id="{EAFDF290-2E28-AE05-4233-091FC27ED565}"/>
                  </a:ext>
                </a:extLst>
              </p:cNvPr>
              <p:cNvPicPr/>
              <p:nvPr/>
            </p:nvPicPr>
            <p:blipFill>
              <a:blip r:embed="rId4"/>
              <a:stretch>
                <a:fillRect/>
              </a:stretch>
            </p:blipFill>
            <p:spPr>
              <a:xfrm>
                <a:off x="3699915" y="6315183"/>
                <a:ext cx="799200" cy="28800"/>
              </a:xfrm>
              <a:prstGeom prst="rect">
                <a:avLst/>
              </a:prstGeom>
            </p:spPr>
          </p:pic>
        </mc:Fallback>
      </mc:AlternateContent>
      <p:sp>
        <p:nvSpPr>
          <p:cNvPr id="7" name="TextBox 6">
            <a:extLst>
              <a:ext uri="{FF2B5EF4-FFF2-40B4-BE49-F238E27FC236}">
                <a16:creationId xmlns:a16="http://schemas.microsoft.com/office/drawing/2014/main" id="{4AF4527B-4BAE-9677-9FF1-1340BEE4CE48}"/>
              </a:ext>
            </a:extLst>
          </p:cNvPr>
          <p:cNvSpPr txBox="1"/>
          <p:nvPr/>
        </p:nvSpPr>
        <p:spPr>
          <a:xfrm>
            <a:off x="4801904" y="6124111"/>
            <a:ext cx="4799716" cy="523220"/>
          </a:xfrm>
          <a:prstGeom prst="rect">
            <a:avLst/>
          </a:prstGeom>
          <a:noFill/>
        </p:spPr>
        <p:txBody>
          <a:bodyPr wrap="square" rtlCol="0">
            <a:spAutoFit/>
          </a:bodyPr>
          <a:lstStyle/>
          <a:p>
            <a:r>
              <a:rPr lang="en-US" sz="1400"/>
              <a:t>takes X.shape = (samples, seq_in, features) I think, and outputs y_pred.shape = (samples, seq_out).</a:t>
            </a:r>
          </a:p>
        </p:txBody>
      </p:sp>
      <p:sp>
        <p:nvSpPr>
          <p:cNvPr id="9" name="TextBox 8">
            <a:extLst>
              <a:ext uri="{FF2B5EF4-FFF2-40B4-BE49-F238E27FC236}">
                <a16:creationId xmlns:a16="http://schemas.microsoft.com/office/drawing/2014/main" id="{DE152093-DE66-0137-ED4F-DF2317892AB6}"/>
              </a:ext>
            </a:extLst>
          </p:cNvPr>
          <p:cNvSpPr txBox="1"/>
          <p:nvPr/>
        </p:nvSpPr>
        <p:spPr>
          <a:xfrm>
            <a:off x="340135" y="6004012"/>
            <a:ext cx="3622265" cy="584775"/>
          </a:xfrm>
          <a:prstGeom prst="rect">
            <a:avLst/>
          </a:prstGeom>
          <a:noFill/>
        </p:spPr>
        <p:txBody>
          <a:bodyPr wrap="square">
            <a:spAutoFit/>
          </a:bodyPr>
          <a:lstStyle/>
          <a:p>
            <a:r>
              <a:rPr lang="en-US" sz="1600"/>
              <a:t>f = rnn_encoder_decoder()</a:t>
            </a:r>
          </a:p>
          <a:p>
            <a:r>
              <a:rPr lang="en-US" sz="1600"/>
              <a:t>f(X_encoder_test, X_decoder_test)</a:t>
            </a:r>
          </a:p>
        </p:txBody>
      </p:sp>
    </p:spTree>
    <p:extLst>
      <p:ext uri="{BB962C8B-B14F-4D97-AF65-F5344CB8AC3E}">
        <p14:creationId xmlns:p14="http://schemas.microsoft.com/office/powerpoint/2010/main" val="119493510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E0EED0-C1EF-1421-A6D8-A1602C899D21}"/>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8AFC6331-3D4F-D86E-D12D-5430410EBD98}"/>
              </a:ext>
            </a:extLst>
          </p:cNvPr>
          <p:cNvSpPr txBox="1"/>
          <p:nvPr/>
        </p:nvSpPr>
        <p:spPr>
          <a:xfrm>
            <a:off x="549202" y="878398"/>
            <a:ext cx="6268158" cy="338554"/>
          </a:xfrm>
          <a:prstGeom prst="rect">
            <a:avLst/>
          </a:prstGeom>
          <a:noFill/>
        </p:spPr>
        <p:txBody>
          <a:bodyPr wrap="square" rtlCol="0">
            <a:spAutoFit/>
          </a:bodyPr>
          <a:lstStyle/>
          <a:p>
            <a:r>
              <a:rPr lang="en-US" sz="1600"/>
              <a:t>Here’s what this looks like graphically.  For instance,</a:t>
            </a:r>
          </a:p>
        </p:txBody>
      </p:sp>
      <p:pic>
        <p:nvPicPr>
          <p:cNvPr id="3" name="Picture 2">
            <a:extLst>
              <a:ext uri="{FF2B5EF4-FFF2-40B4-BE49-F238E27FC236}">
                <a16:creationId xmlns:a16="http://schemas.microsoft.com/office/drawing/2014/main" id="{4ABBC67F-F801-808A-0CC4-C559672C5FE1}"/>
              </a:ext>
            </a:extLst>
          </p:cNvPr>
          <p:cNvPicPr>
            <a:picLocks noChangeAspect="1"/>
          </p:cNvPicPr>
          <p:nvPr/>
        </p:nvPicPr>
        <p:blipFill>
          <a:blip r:embed="rId3"/>
          <a:stretch>
            <a:fillRect/>
          </a:stretch>
        </p:blipFill>
        <p:spPr>
          <a:xfrm>
            <a:off x="1818723" y="1761570"/>
            <a:ext cx="4614660" cy="4869849"/>
          </a:xfrm>
          <a:prstGeom prst="rect">
            <a:avLst/>
          </a:prstGeom>
        </p:spPr>
      </p:pic>
      <p:sp>
        <p:nvSpPr>
          <p:cNvPr id="9" name="Rectangle 8">
            <a:extLst>
              <a:ext uri="{FF2B5EF4-FFF2-40B4-BE49-F238E27FC236}">
                <a16:creationId xmlns:a16="http://schemas.microsoft.com/office/drawing/2014/main" id="{F3747474-8C04-A84C-7B99-A199B8288C38}"/>
              </a:ext>
            </a:extLst>
          </p:cNvPr>
          <p:cNvSpPr/>
          <p:nvPr/>
        </p:nvSpPr>
        <p:spPr>
          <a:xfrm>
            <a:off x="4126053" y="210669"/>
            <a:ext cx="4167936" cy="461665"/>
          </a:xfrm>
          <a:prstGeom prst="rect">
            <a:avLst/>
          </a:prstGeom>
        </p:spPr>
        <p:txBody>
          <a:bodyPr wrap="none">
            <a:spAutoFit/>
          </a:bodyPr>
          <a:lstStyle/>
          <a:p>
            <a:r>
              <a:rPr lang="en-US" sz="2400" b="1" u="sng">
                <a:solidFill>
                  <a:srgbClr val="0066FF"/>
                </a:solidFill>
              </a:rPr>
              <a:t>Pytorch: RNN Encoder-Decoder</a:t>
            </a:r>
          </a:p>
        </p:txBody>
      </p:sp>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61D74134-6A25-013F-25F2-F23CD86189B6}"/>
                  </a:ext>
                </a:extLst>
              </p14:cNvPr>
              <p14:cNvContentPartPr/>
              <p14:nvPr/>
            </p14:nvContentPartPr>
            <p14:xfrm>
              <a:off x="2334920" y="1559800"/>
              <a:ext cx="2289240" cy="2556360"/>
            </p14:xfrm>
          </p:contentPart>
        </mc:Choice>
        <mc:Fallback xmlns="">
          <p:pic>
            <p:nvPicPr>
              <p:cNvPr id="5" name="Ink 4">
                <a:extLst>
                  <a:ext uri="{FF2B5EF4-FFF2-40B4-BE49-F238E27FC236}">
                    <a16:creationId xmlns:a16="http://schemas.microsoft.com/office/drawing/2014/main" id="{61D74134-6A25-013F-25F2-F23CD86189B6}"/>
                  </a:ext>
                </a:extLst>
              </p:cNvPr>
              <p:cNvPicPr/>
              <p:nvPr/>
            </p:nvPicPr>
            <p:blipFill>
              <a:blip r:embed="rId5"/>
              <a:stretch>
                <a:fillRect/>
              </a:stretch>
            </p:blipFill>
            <p:spPr>
              <a:xfrm>
                <a:off x="2326280" y="1550800"/>
                <a:ext cx="2306880" cy="2574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6" name="Ink 5">
                <a:extLst>
                  <a:ext uri="{FF2B5EF4-FFF2-40B4-BE49-F238E27FC236}">
                    <a16:creationId xmlns:a16="http://schemas.microsoft.com/office/drawing/2014/main" id="{55005A5F-77C4-83EA-68B5-2785B9555D4B}"/>
                  </a:ext>
                </a:extLst>
              </p14:cNvPr>
              <p14:cNvContentPartPr/>
              <p14:nvPr/>
            </p14:nvContentPartPr>
            <p14:xfrm>
              <a:off x="2356520" y="4275640"/>
              <a:ext cx="2226240" cy="2166840"/>
            </p14:xfrm>
          </p:contentPart>
        </mc:Choice>
        <mc:Fallback xmlns="">
          <p:pic>
            <p:nvPicPr>
              <p:cNvPr id="6" name="Ink 5">
                <a:extLst>
                  <a:ext uri="{FF2B5EF4-FFF2-40B4-BE49-F238E27FC236}">
                    <a16:creationId xmlns:a16="http://schemas.microsoft.com/office/drawing/2014/main" id="{55005A5F-77C4-83EA-68B5-2785B9555D4B}"/>
                  </a:ext>
                </a:extLst>
              </p:cNvPr>
              <p:cNvPicPr/>
              <p:nvPr/>
            </p:nvPicPr>
            <p:blipFill>
              <a:blip r:embed="rId7"/>
              <a:stretch>
                <a:fillRect/>
              </a:stretch>
            </p:blipFill>
            <p:spPr>
              <a:xfrm>
                <a:off x="2347520" y="4266640"/>
                <a:ext cx="2243880" cy="21844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7" name="Ink 6">
                <a:extLst>
                  <a:ext uri="{FF2B5EF4-FFF2-40B4-BE49-F238E27FC236}">
                    <a16:creationId xmlns:a16="http://schemas.microsoft.com/office/drawing/2014/main" id="{EDEBEF45-6DFE-F58B-0CEE-BCE5B3448A47}"/>
                  </a:ext>
                </a:extLst>
              </p14:cNvPr>
              <p14:cNvContentPartPr/>
              <p14:nvPr/>
            </p14:nvContentPartPr>
            <p14:xfrm>
              <a:off x="4529840" y="4267360"/>
              <a:ext cx="632520" cy="2144160"/>
            </p14:xfrm>
          </p:contentPart>
        </mc:Choice>
        <mc:Fallback xmlns="">
          <p:pic>
            <p:nvPicPr>
              <p:cNvPr id="7" name="Ink 6">
                <a:extLst>
                  <a:ext uri="{FF2B5EF4-FFF2-40B4-BE49-F238E27FC236}">
                    <a16:creationId xmlns:a16="http://schemas.microsoft.com/office/drawing/2014/main" id="{EDEBEF45-6DFE-F58B-0CEE-BCE5B3448A47}"/>
                  </a:ext>
                </a:extLst>
              </p:cNvPr>
              <p:cNvPicPr/>
              <p:nvPr/>
            </p:nvPicPr>
            <p:blipFill>
              <a:blip r:embed="rId9"/>
              <a:stretch>
                <a:fillRect/>
              </a:stretch>
            </p:blipFill>
            <p:spPr>
              <a:xfrm>
                <a:off x="4521200" y="4258360"/>
                <a:ext cx="650160" cy="21618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8" name="Ink 7">
                <a:extLst>
                  <a:ext uri="{FF2B5EF4-FFF2-40B4-BE49-F238E27FC236}">
                    <a16:creationId xmlns:a16="http://schemas.microsoft.com/office/drawing/2014/main" id="{ECA5D333-65DE-00D9-7EF6-38FB1ECF9E75}"/>
                  </a:ext>
                </a:extLst>
              </p14:cNvPr>
              <p14:cNvContentPartPr/>
              <p14:nvPr/>
            </p14:nvContentPartPr>
            <p14:xfrm>
              <a:off x="5180360" y="4338280"/>
              <a:ext cx="693000" cy="1860840"/>
            </p14:xfrm>
          </p:contentPart>
        </mc:Choice>
        <mc:Fallback xmlns="">
          <p:pic>
            <p:nvPicPr>
              <p:cNvPr id="8" name="Ink 7">
                <a:extLst>
                  <a:ext uri="{FF2B5EF4-FFF2-40B4-BE49-F238E27FC236}">
                    <a16:creationId xmlns:a16="http://schemas.microsoft.com/office/drawing/2014/main" id="{ECA5D333-65DE-00D9-7EF6-38FB1ECF9E75}"/>
                  </a:ext>
                </a:extLst>
              </p:cNvPr>
              <p:cNvPicPr/>
              <p:nvPr/>
            </p:nvPicPr>
            <p:blipFill>
              <a:blip r:embed="rId11"/>
              <a:stretch>
                <a:fillRect/>
              </a:stretch>
            </p:blipFill>
            <p:spPr>
              <a:xfrm>
                <a:off x="5171720" y="4329280"/>
                <a:ext cx="710640" cy="1878480"/>
              </a:xfrm>
              <a:prstGeom prst="rect">
                <a:avLst/>
              </a:prstGeom>
            </p:spPr>
          </p:pic>
        </mc:Fallback>
      </mc:AlternateContent>
      <p:sp>
        <p:nvSpPr>
          <p:cNvPr id="10" name="TextBox 9">
            <a:extLst>
              <a:ext uri="{FF2B5EF4-FFF2-40B4-BE49-F238E27FC236}">
                <a16:creationId xmlns:a16="http://schemas.microsoft.com/office/drawing/2014/main" id="{C8C9EF56-2525-8104-F10C-52CB7463A126}"/>
              </a:ext>
            </a:extLst>
          </p:cNvPr>
          <p:cNvSpPr txBox="1"/>
          <p:nvPr/>
        </p:nvSpPr>
        <p:spPr>
          <a:xfrm>
            <a:off x="4354020" y="1760686"/>
            <a:ext cx="984160" cy="338554"/>
          </a:xfrm>
          <a:prstGeom prst="rect">
            <a:avLst/>
          </a:prstGeom>
          <a:noFill/>
        </p:spPr>
        <p:txBody>
          <a:bodyPr wrap="square" rtlCol="0">
            <a:spAutoFit/>
          </a:bodyPr>
          <a:lstStyle/>
          <a:p>
            <a:r>
              <a:rPr lang="en-US" sz="1600"/>
              <a:t>encoder</a:t>
            </a:r>
            <a:endParaRPr lang="en-US"/>
          </a:p>
        </p:txBody>
      </p:sp>
      <p:sp>
        <p:nvSpPr>
          <p:cNvPr id="11" name="TextBox 10">
            <a:extLst>
              <a:ext uri="{FF2B5EF4-FFF2-40B4-BE49-F238E27FC236}">
                <a16:creationId xmlns:a16="http://schemas.microsoft.com/office/drawing/2014/main" id="{6FC82B37-0B1D-C6C1-02F8-F12A7A810BAB}"/>
              </a:ext>
            </a:extLst>
          </p:cNvPr>
          <p:cNvSpPr txBox="1"/>
          <p:nvPr/>
        </p:nvSpPr>
        <p:spPr>
          <a:xfrm>
            <a:off x="1448260" y="4169003"/>
            <a:ext cx="984160" cy="338554"/>
          </a:xfrm>
          <a:prstGeom prst="rect">
            <a:avLst/>
          </a:prstGeom>
          <a:noFill/>
        </p:spPr>
        <p:txBody>
          <a:bodyPr wrap="square" rtlCol="0">
            <a:spAutoFit/>
          </a:bodyPr>
          <a:lstStyle/>
          <a:p>
            <a:r>
              <a:rPr lang="en-US" sz="1600"/>
              <a:t>decoder</a:t>
            </a:r>
            <a:endParaRPr lang="en-US"/>
          </a:p>
        </p:txBody>
      </p:sp>
      <p:sp>
        <p:nvSpPr>
          <p:cNvPr id="12" name="TextBox 11">
            <a:extLst>
              <a:ext uri="{FF2B5EF4-FFF2-40B4-BE49-F238E27FC236}">
                <a16:creationId xmlns:a16="http://schemas.microsoft.com/office/drawing/2014/main" id="{04592CF6-7A01-22A3-49E6-45A9C9609327}"/>
              </a:ext>
            </a:extLst>
          </p:cNvPr>
          <p:cNvSpPr txBox="1"/>
          <p:nvPr/>
        </p:nvSpPr>
        <p:spPr>
          <a:xfrm>
            <a:off x="4502543" y="3834054"/>
            <a:ext cx="659817" cy="338554"/>
          </a:xfrm>
          <a:prstGeom prst="rect">
            <a:avLst/>
          </a:prstGeom>
          <a:noFill/>
        </p:spPr>
        <p:txBody>
          <a:bodyPr wrap="square" rtlCol="0">
            <a:spAutoFit/>
          </a:bodyPr>
          <a:lstStyle/>
          <a:p>
            <a:r>
              <a:rPr lang="en-US" sz="1600"/>
              <a:t>lin_1</a:t>
            </a:r>
            <a:endParaRPr lang="en-US"/>
          </a:p>
        </p:txBody>
      </p:sp>
      <p:sp>
        <p:nvSpPr>
          <p:cNvPr id="13" name="TextBox 12">
            <a:extLst>
              <a:ext uri="{FF2B5EF4-FFF2-40B4-BE49-F238E27FC236}">
                <a16:creationId xmlns:a16="http://schemas.microsoft.com/office/drawing/2014/main" id="{A721A3A0-3606-AD45-274E-197FB26FA0F2}"/>
              </a:ext>
            </a:extLst>
          </p:cNvPr>
          <p:cNvSpPr txBox="1"/>
          <p:nvPr/>
        </p:nvSpPr>
        <p:spPr>
          <a:xfrm>
            <a:off x="5338180" y="3905981"/>
            <a:ext cx="693000" cy="338554"/>
          </a:xfrm>
          <a:prstGeom prst="rect">
            <a:avLst/>
          </a:prstGeom>
          <a:noFill/>
        </p:spPr>
        <p:txBody>
          <a:bodyPr wrap="square" rtlCol="0">
            <a:spAutoFit/>
          </a:bodyPr>
          <a:lstStyle/>
          <a:p>
            <a:r>
              <a:rPr lang="en-US" sz="1600"/>
              <a:t>lin_2</a:t>
            </a:r>
            <a:endParaRPr lang="en-US"/>
          </a:p>
        </p:txBody>
      </p:sp>
    </p:spTree>
    <p:extLst>
      <p:ext uri="{BB962C8B-B14F-4D97-AF65-F5344CB8AC3E}">
        <p14:creationId xmlns:p14="http://schemas.microsoft.com/office/powerpoint/2010/main" val="188752075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3CB1E1-BC39-FDA7-5C7C-F8E7FCE1655C}"/>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91BDC77E-FD68-B0E8-209C-A150BC8C4EB1}"/>
              </a:ext>
            </a:extLst>
          </p:cNvPr>
          <p:cNvSpPr txBox="1"/>
          <p:nvPr/>
        </p:nvSpPr>
        <p:spPr>
          <a:xfrm>
            <a:off x="414993" y="6004012"/>
            <a:ext cx="4048985" cy="584775"/>
          </a:xfrm>
          <a:prstGeom prst="rect">
            <a:avLst/>
          </a:prstGeom>
          <a:noFill/>
        </p:spPr>
        <p:txBody>
          <a:bodyPr wrap="square">
            <a:spAutoFit/>
          </a:bodyPr>
          <a:lstStyle/>
          <a:p>
            <a:r>
              <a:rPr lang="en-US" sz="1600"/>
              <a:t>f = lstm_encoder_decoder()</a:t>
            </a:r>
          </a:p>
          <a:p>
            <a:r>
              <a:rPr lang="en-US" sz="1600"/>
              <a:t>y_pred = f(X_encoder_test, X_decoder_test)</a:t>
            </a:r>
          </a:p>
        </p:txBody>
      </p:sp>
      <p:sp>
        <p:nvSpPr>
          <p:cNvPr id="4" name="TextBox 3">
            <a:extLst>
              <a:ext uri="{FF2B5EF4-FFF2-40B4-BE49-F238E27FC236}">
                <a16:creationId xmlns:a16="http://schemas.microsoft.com/office/drawing/2014/main" id="{66E09211-9F54-8017-61E1-21FB431C8305}"/>
              </a:ext>
            </a:extLst>
          </p:cNvPr>
          <p:cNvSpPr txBox="1"/>
          <p:nvPr/>
        </p:nvSpPr>
        <p:spPr>
          <a:xfrm>
            <a:off x="243420" y="763161"/>
            <a:ext cx="8778660" cy="338554"/>
          </a:xfrm>
          <a:prstGeom prst="rect">
            <a:avLst/>
          </a:prstGeom>
          <a:noFill/>
        </p:spPr>
        <p:txBody>
          <a:bodyPr wrap="square" rtlCol="0">
            <a:spAutoFit/>
          </a:bodyPr>
          <a:lstStyle/>
          <a:p>
            <a:r>
              <a:rPr lang="en-US" sz="1600"/>
              <a:t>Now I’d like to consider how to build a simple RNN Encoder-Decoder network.  Might look like this:  </a:t>
            </a:r>
          </a:p>
        </p:txBody>
      </p:sp>
      <p:sp>
        <p:nvSpPr>
          <p:cNvPr id="2" name="Rectangle 1">
            <a:extLst>
              <a:ext uri="{FF2B5EF4-FFF2-40B4-BE49-F238E27FC236}">
                <a16:creationId xmlns:a16="http://schemas.microsoft.com/office/drawing/2014/main" id="{988F99BD-132D-1FB4-BF96-D63182AE2DA1}"/>
              </a:ext>
            </a:extLst>
          </p:cNvPr>
          <p:cNvSpPr/>
          <p:nvPr/>
        </p:nvSpPr>
        <p:spPr>
          <a:xfrm>
            <a:off x="4126053" y="210669"/>
            <a:ext cx="4285147" cy="461665"/>
          </a:xfrm>
          <a:prstGeom prst="rect">
            <a:avLst/>
          </a:prstGeom>
        </p:spPr>
        <p:txBody>
          <a:bodyPr wrap="none">
            <a:spAutoFit/>
          </a:bodyPr>
          <a:lstStyle/>
          <a:p>
            <a:r>
              <a:rPr lang="en-US" sz="2400" b="1" u="sng">
                <a:solidFill>
                  <a:srgbClr val="0066FF"/>
                </a:solidFill>
              </a:rPr>
              <a:t>Pytorch: LSTM Encoder-Decoder</a:t>
            </a:r>
          </a:p>
        </p:txBody>
      </p:sp>
      <p:sp>
        <p:nvSpPr>
          <p:cNvPr id="5" name="TextBox 4">
            <a:extLst>
              <a:ext uri="{FF2B5EF4-FFF2-40B4-BE49-F238E27FC236}">
                <a16:creationId xmlns:a16="http://schemas.microsoft.com/office/drawing/2014/main" id="{88C147A1-6986-D240-4F2E-0EBB74A444BC}"/>
              </a:ext>
            </a:extLst>
          </p:cNvPr>
          <p:cNvSpPr txBox="1"/>
          <p:nvPr/>
        </p:nvSpPr>
        <p:spPr>
          <a:xfrm>
            <a:off x="243420" y="1290706"/>
            <a:ext cx="8050569" cy="4524315"/>
          </a:xfrm>
          <a:prstGeom prst="rect">
            <a:avLst/>
          </a:prstGeom>
          <a:noFill/>
        </p:spPr>
        <p:txBody>
          <a:bodyPr wrap="square">
            <a:spAutoFit/>
          </a:bodyPr>
          <a:lstStyle/>
          <a:p>
            <a:r>
              <a:rPr lang="en-US" sz="1600"/>
              <a:t>class lstm_encoder_decoder(nn.Module): </a:t>
            </a:r>
          </a:p>
          <a:p>
            <a:r>
              <a:rPr lang="en-US" sz="1600"/>
              <a:t>    def __init__(self):</a:t>
            </a:r>
          </a:p>
          <a:p>
            <a:r>
              <a:rPr lang="en-US" sz="1600"/>
              <a:t>        super().__init__()</a:t>
            </a:r>
          </a:p>
          <a:p>
            <a:r>
              <a:rPr lang="en-US" sz="1600"/>
              <a:t>        self.encoder = nn.LSTM(input_size = 1, hidden_size = 2, num_layers = 2, batch_first = True) </a:t>
            </a:r>
          </a:p>
          <a:p>
            <a:r>
              <a:rPr lang="en-US" sz="1600"/>
              <a:t>        self.decoder = nn.LSTM(input_size = 1, hidden_size = 2, num_layers = 2, batch_first = True) </a:t>
            </a:r>
          </a:p>
          <a:p>
            <a:r>
              <a:rPr lang="en-US" sz="1600"/>
              <a:t>        self.lin_1 = nn.Linear(in_features = 2, out_features = 2) </a:t>
            </a:r>
          </a:p>
          <a:p>
            <a:r>
              <a:rPr lang="en-US" sz="1600"/>
              <a:t>        self.lin_2 = nn.Linear(in_features = 2, out_features = 1) </a:t>
            </a:r>
          </a:p>
          <a:p>
            <a:r>
              <a:rPr lang="en-US" sz="1600"/>
              <a:t>        self.act = nn.ReLU()</a:t>
            </a:r>
          </a:p>
          <a:p>
            <a:r>
              <a:rPr lang="en-US" sz="1600"/>
              <a:t>    def forward(self, X_enc, X_dec):</a:t>
            </a:r>
          </a:p>
          <a:p>
            <a:r>
              <a:rPr lang="en-US" sz="1600"/>
              <a:t>        h0, c0 = torch.zeros(2, X_enc.shape[0], 2), torch.zeros(2, X_enc.shape[0], 2) </a:t>
            </a:r>
          </a:p>
          <a:p>
            <a:r>
              <a:rPr lang="en-US" sz="1600"/>
              <a:t>        _, (h_enc,c_enc) = self.encoder(X_enc, (h0,c0))</a:t>
            </a:r>
          </a:p>
          <a:p>
            <a:r>
              <a:rPr lang="en-US" sz="1600"/>
              <a:t>        y_dec, _ = self.decoder(X_dec, (h_enc,c_enc))                </a:t>
            </a:r>
          </a:p>
          <a:p>
            <a:r>
              <a:rPr lang="en-US" sz="1600"/>
              <a:t>        batch_size, seq_length, hidden_size = y_dec.shape</a:t>
            </a:r>
          </a:p>
          <a:p>
            <a:r>
              <a:rPr lang="en-US" sz="1600"/>
              <a:t>        y_dec = y_dec.reshape(-1,hidden_size)</a:t>
            </a:r>
          </a:p>
          <a:p>
            <a:r>
              <a:rPr lang="en-US" sz="1600"/>
              <a:t>        y_dec = self.act(self.lin_1(y_dec))</a:t>
            </a:r>
          </a:p>
          <a:p>
            <a:r>
              <a:rPr lang="en-US" sz="1600"/>
              <a:t>        y_dec = self.act(self.lin_2(y_dec))</a:t>
            </a:r>
          </a:p>
          <a:p>
            <a:r>
              <a:rPr lang="en-US" sz="1600"/>
              <a:t>        y_dec = y_dec.reshape([batch_size, seq_length]) </a:t>
            </a:r>
          </a:p>
          <a:p>
            <a:r>
              <a:rPr lang="en-US" sz="1600"/>
              <a:t>        return y_dec</a:t>
            </a:r>
          </a:p>
        </p:txBody>
      </p:sp>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D548269E-0FEE-7298-6C27-3361C4EA2120}"/>
                  </a:ext>
                </a:extLst>
              </p14:cNvPr>
              <p14:cNvContentPartPr/>
              <p14:nvPr/>
            </p14:nvContentPartPr>
            <p14:xfrm>
              <a:off x="4375944" y="6247173"/>
              <a:ext cx="781560" cy="11160"/>
            </p14:xfrm>
          </p:contentPart>
        </mc:Choice>
        <mc:Fallback xmlns="">
          <p:pic>
            <p:nvPicPr>
              <p:cNvPr id="6" name="Ink 5">
                <a:extLst>
                  <a:ext uri="{FF2B5EF4-FFF2-40B4-BE49-F238E27FC236}">
                    <a16:creationId xmlns:a16="http://schemas.microsoft.com/office/drawing/2014/main" id="{D548269E-0FEE-7298-6C27-3361C4EA2120}"/>
                  </a:ext>
                </a:extLst>
              </p:cNvPr>
              <p:cNvPicPr/>
              <p:nvPr/>
            </p:nvPicPr>
            <p:blipFill>
              <a:blip r:embed="rId4"/>
              <a:stretch>
                <a:fillRect/>
              </a:stretch>
            </p:blipFill>
            <p:spPr>
              <a:xfrm>
                <a:off x="4367304" y="6238173"/>
                <a:ext cx="799200" cy="28800"/>
              </a:xfrm>
              <a:prstGeom prst="rect">
                <a:avLst/>
              </a:prstGeom>
            </p:spPr>
          </p:pic>
        </mc:Fallback>
      </mc:AlternateContent>
      <p:sp>
        <p:nvSpPr>
          <p:cNvPr id="7" name="TextBox 6">
            <a:extLst>
              <a:ext uri="{FF2B5EF4-FFF2-40B4-BE49-F238E27FC236}">
                <a16:creationId xmlns:a16="http://schemas.microsoft.com/office/drawing/2014/main" id="{1DB5FE51-ED62-BD00-2F12-8646C2731C49}"/>
              </a:ext>
            </a:extLst>
          </p:cNvPr>
          <p:cNvSpPr txBox="1"/>
          <p:nvPr/>
        </p:nvSpPr>
        <p:spPr>
          <a:xfrm>
            <a:off x="5462304" y="5985563"/>
            <a:ext cx="4799716" cy="523220"/>
          </a:xfrm>
          <a:prstGeom prst="rect">
            <a:avLst/>
          </a:prstGeom>
          <a:noFill/>
        </p:spPr>
        <p:txBody>
          <a:bodyPr wrap="square" rtlCol="0">
            <a:spAutoFit/>
          </a:bodyPr>
          <a:lstStyle/>
          <a:p>
            <a:r>
              <a:rPr lang="en-US" sz="1400"/>
              <a:t>takes X.shape = (samples, seq_in, features) I think, and outputs y_pred.shape = (samples, seq_out).</a:t>
            </a:r>
          </a:p>
        </p:txBody>
      </p:sp>
      <mc:AlternateContent xmlns:mc="http://schemas.openxmlformats.org/markup-compatibility/2006" xmlns:p14="http://schemas.microsoft.com/office/powerpoint/2010/main">
        <mc:Choice Requires="p14">
          <p:contentPart p14:bwMode="auto" r:id="rId5">
            <p14:nvContentPartPr>
              <p14:cNvPr id="3" name="Ink 2">
                <a:extLst>
                  <a:ext uri="{FF2B5EF4-FFF2-40B4-BE49-F238E27FC236}">
                    <a16:creationId xmlns:a16="http://schemas.microsoft.com/office/drawing/2014/main" id="{4C1D741D-AD83-C38A-7DE1-657EC609DECE}"/>
                  </a:ext>
                </a:extLst>
              </p14:cNvPr>
              <p14:cNvContentPartPr/>
              <p14:nvPr/>
            </p14:nvContentPartPr>
            <p14:xfrm>
              <a:off x="6329840" y="3098440"/>
              <a:ext cx="1208520" cy="427320"/>
            </p14:xfrm>
          </p:contentPart>
        </mc:Choice>
        <mc:Fallback xmlns="">
          <p:pic>
            <p:nvPicPr>
              <p:cNvPr id="3" name="Ink 2">
                <a:extLst>
                  <a:ext uri="{FF2B5EF4-FFF2-40B4-BE49-F238E27FC236}">
                    <a16:creationId xmlns:a16="http://schemas.microsoft.com/office/drawing/2014/main" id="{4C1D741D-AD83-C38A-7DE1-657EC609DECE}"/>
                  </a:ext>
                </a:extLst>
              </p:cNvPr>
              <p:cNvPicPr/>
              <p:nvPr/>
            </p:nvPicPr>
            <p:blipFill>
              <a:blip r:embed="rId6"/>
              <a:stretch>
                <a:fillRect/>
              </a:stretch>
            </p:blipFill>
            <p:spPr>
              <a:xfrm>
                <a:off x="6320840" y="3089800"/>
                <a:ext cx="1226160" cy="4449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FF823E16-3052-7869-CC7A-2CA0BFA36A61}"/>
                  </a:ext>
                </a:extLst>
              </p14:cNvPr>
              <p14:cNvContentPartPr/>
              <p14:nvPr/>
            </p14:nvContentPartPr>
            <p14:xfrm>
              <a:off x="6847520" y="3870640"/>
              <a:ext cx="628560" cy="345600"/>
            </p14:xfrm>
          </p:contentPart>
        </mc:Choice>
        <mc:Fallback xmlns="">
          <p:pic>
            <p:nvPicPr>
              <p:cNvPr id="8" name="Ink 7">
                <a:extLst>
                  <a:ext uri="{FF2B5EF4-FFF2-40B4-BE49-F238E27FC236}">
                    <a16:creationId xmlns:a16="http://schemas.microsoft.com/office/drawing/2014/main" id="{FF823E16-3052-7869-CC7A-2CA0BFA36A61}"/>
                  </a:ext>
                </a:extLst>
              </p:cNvPr>
              <p:cNvPicPr/>
              <p:nvPr/>
            </p:nvPicPr>
            <p:blipFill>
              <a:blip r:embed="rId8"/>
              <a:stretch>
                <a:fillRect/>
              </a:stretch>
            </p:blipFill>
            <p:spPr>
              <a:xfrm>
                <a:off x="6838880" y="3862000"/>
                <a:ext cx="646200" cy="3632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 name="Ink 9">
                <a:extLst>
                  <a:ext uri="{FF2B5EF4-FFF2-40B4-BE49-F238E27FC236}">
                    <a16:creationId xmlns:a16="http://schemas.microsoft.com/office/drawing/2014/main" id="{52E496F9-F1BB-2D9D-68EF-8F2737B53208}"/>
                  </a:ext>
                </a:extLst>
              </p14:cNvPr>
              <p14:cNvContentPartPr/>
              <p14:nvPr/>
            </p14:nvContentPartPr>
            <p14:xfrm>
              <a:off x="5272880" y="3220120"/>
              <a:ext cx="389160" cy="285480"/>
            </p14:xfrm>
          </p:contentPart>
        </mc:Choice>
        <mc:Fallback xmlns="">
          <p:pic>
            <p:nvPicPr>
              <p:cNvPr id="10" name="Ink 9">
                <a:extLst>
                  <a:ext uri="{FF2B5EF4-FFF2-40B4-BE49-F238E27FC236}">
                    <a16:creationId xmlns:a16="http://schemas.microsoft.com/office/drawing/2014/main" id="{52E496F9-F1BB-2D9D-68EF-8F2737B53208}"/>
                  </a:ext>
                </a:extLst>
              </p:cNvPr>
              <p:cNvPicPr/>
              <p:nvPr/>
            </p:nvPicPr>
            <p:blipFill>
              <a:blip r:embed="rId10"/>
              <a:stretch>
                <a:fillRect/>
              </a:stretch>
            </p:blipFill>
            <p:spPr>
              <a:xfrm>
                <a:off x="5263880" y="3211120"/>
                <a:ext cx="406800" cy="303120"/>
              </a:xfrm>
              <a:prstGeom prst="rect">
                <a:avLst/>
              </a:prstGeom>
            </p:spPr>
          </p:pic>
        </mc:Fallback>
      </mc:AlternateContent>
      <p:sp>
        <p:nvSpPr>
          <p:cNvPr id="11" name="TextBox 10">
            <a:extLst>
              <a:ext uri="{FF2B5EF4-FFF2-40B4-BE49-F238E27FC236}">
                <a16:creationId xmlns:a16="http://schemas.microsoft.com/office/drawing/2014/main" id="{A4DC79FA-9F1F-BA99-23A7-B641B4593CF5}"/>
              </a:ext>
            </a:extLst>
          </p:cNvPr>
          <p:cNvSpPr txBox="1"/>
          <p:nvPr/>
        </p:nvSpPr>
        <p:spPr>
          <a:xfrm>
            <a:off x="7691120" y="2909449"/>
            <a:ext cx="1208520" cy="338554"/>
          </a:xfrm>
          <a:prstGeom prst="rect">
            <a:avLst/>
          </a:prstGeom>
          <a:noFill/>
        </p:spPr>
        <p:txBody>
          <a:bodyPr wrap="square" rtlCol="0">
            <a:spAutoFit/>
          </a:bodyPr>
          <a:lstStyle/>
          <a:p>
            <a:r>
              <a:rPr lang="en-US" sz="1600"/>
              <a:t>batch_size</a:t>
            </a:r>
          </a:p>
        </p:txBody>
      </p:sp>
      <p:sp>
        <p:nvSpPr>
          <p:cNvPr id="12" name="TextBox 11">
            <a:extLst>
              <a:ext uri="{FF2B5EF4-FFF2-40B4-BE49-F238E27FC236}">
                <a16:creationId xmlns:a16="http://schemas.microsoft.com/office/drawing/2014/main" id="{FF3B591A-FB46-DCDC-E3A6-F08C0A392787}"/>
              </a:ext>
            </a:extLst>
          </p:cNvPr>
          <p:cNvSpPr txBox="1"/>
          <p:nvPr/>
        </p:nvSpPr>
        <p:spPr>
          <a:xfrm>
            <a:off x="7388295" y="4248756"/>
            <a:ext cx="1208520" cy="338554"/>
          </a:xfrm>
          <a:prstGeom prst="rect">
            <a:avLst/>
          </a:prstGeom>
          <a:noFill/>
        </p:spPr>
        <p:txBody>
          <a:bodyPr wrap="square" rtlCol="0">
            <a:spAutoFit/>
          </a:bodyPr>
          <a:lstStyle/>
          <a:p>
            <a:r>
              <a:rPr lang="en-US" sz="1600"/>
              <a:t>hidden_size</a:t>
            </a:r>
          </a:p>
        </p:txBody>
      </p:sp>
      <p:sp>
        <p:nvSpPr>
          <p:cNvPr id="13" name="TextBox 12">
            <a:extLst>
              <a:ext uri="{FF2B5EF4-FFF2-40B4-BE49-F238E27FC236}">
                <a16:creationId xmlns:a16="http://schemas.microsoft.com/office/drawing/2014/main" id="{0E458185-EFF2-C5CA-8950-0F9879EC9820}"/>
              </a:ext>
            </a:extLst>
          </p:cNvPr>
          <p:cNvSpPr txBox="1"/>
          <p:nvPr/>
        </p:nvSpPr>
        <p:spPr>
          <a:xfrm>
            <a:off x="5462304" y="2796295"/>
            <a:ext cx="1208520" cy="338554"/>
          </a:xfrm>
          <a:prstGeom prst="rect">
            <a:avLst/>
          </a:prstGeom>
          <a:noFill/>
        </p:spPr>
        <p:txBody>
          <a:bodyPr wrap="square" rtlCol="0">
            <a:spAutoFit/>
          </a:bodyPr>
          <a:lstStyle/>
          <a:p>
            <a:r>
              <a:rPr lang="en-US" sz="1600"/>
              <a:t>num_layers</a:t>
            </a:r>
          </a:p>
        </p:txBody>
      </p:sp>
    </p:spTree>
    <p:extLst>
      <p:ext uri="{BB962C8B-B14F-4D97-AF65-F5344CB8AC3E}">
        <p14:creationId xmlns:p14="http://schemas.microsoft.com/office/powerpoint/2010/main" val="244842713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8A9FAB-AFCF-DF4C-2B1C-86C294D4159A}"/>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E0E4E0EA-F470-F7EE-080A-31F87F3CFD9A}"/>
              </a:ext>
            </a:extLst>
          </p:cNvPr>
          <p:cNvPicPr>
            <a:picLocks noChangeAspect="1"/>
          </p:cNvPicPr>
          <p:nvPr/>
        </p:nvPicPr>
        <p:blipFill>
          <a:blip r:embed="rId3"/>
          <a:stretch>
            <a:fillRect/>
          </a:stretch>
        </p:blipFill>
        <p:spPr>
          <a:xfrm>
            <a:off x="1701590" y="1743179"/>
            <a:ext cx="4675244" cy="4904152"/>
          </a:xfrm>
          <a:prstGeom prst="rect">
            <a:avLst/>
          </a:prstGeom>
        </p:spPr>
      </p:pic>
      <p:sp>
        <p:nvSpPr>
          <p:cNvPr id="4" name="TextBox 3">
            <a:extLst>
              <a:ext uri="{FF2B5EF4-FFF2-40B4-BE49-F238E27FC236}">
                <a16:creationId xmlns:a16="http://schemas.microsoft.com/office/drawing/2014/main" id="{336B7AD8-18B4-147E-00D9-09BD64D855A7}"/>
              </a:ext>
            </a:extLst>
          </p:cNvPr>
          <p:cNvSpPr txBox="1"/>
          <p:nvPr/>
        </p:nvSpPr>
        <p:spPr>
          <a:xfrm>
            <a:off x="335842" y="1047675"/>
            <a:ext cx="6268158" cy="338554"/>
          </a:xfrm>
          <a:prstGeom prst="rect">
            <a:avLst/>
          </a:prstGeom>
          <a:noFill/>
        </p:spPr>
        <p:txBody>
          <a:bodyPr wrap="square" rtlCol="0">
            <a:spAutoFit/>
          </a:bodyPr>
          <a:lstStyle/>
          <a:p>
            <a:r>
              <a:rPr lang="en-US" sz="1600"/>
              <a:t>Here’s what this looks like graphically.  For instance,</a:t>
            </a:r>
          </a:p>
        </p:txBody>
      </p:sp>
      <p:sp>
        <p:nvSpPr>
          <p:cNvPr id="9" name="Rectangle 8">
            <a:extLst>
              <a:ext uri="{FF2B5EF4-FFF2-40B4-BE49-F238E27FC236}">
                <a16:creationId xmlns:a16="http://schemas.microsoft.com/office/drawing/2014/main" id="{72408363-0343-07B9-56D2-0F57FFB03CFB}"/>
              </a:ext>
            </a:extLst>
          </p:cNvPr>
          <p:cNvSpPr/>
          <p:nvPr/>
        </p:nvSpPr>
        <p:spPr>
          <a:xfrm>
            <a:off x="4126053" y="210669"/>
            <a:ext cx="4285147" cy="461665"/>
          </a:xfrm>
          <a:prstGeom prst="rect">
            <a:avLst/>
          </a:prstGeom>
        </p:spPr>
        <p:txBody>
          <a:bodyPr wrap="none">
            <a:spAutoFit/>
          </a:bodyPr>
          <a:lstStyle/>
          <a:p>
            <a:r>
              <a:rPr lang="en-US" sz="2400" b="1" u="sng">
                <a:solidFill>
                  <a:srgbClr val="0066FF"/>
                </a:solidFill>
              </a:rPr>
              <a:t>Pytorch: LSTM Encoder-Decoder</a:t>
            </a:r>
          </a:p>
        </p:txBody>
      </p:sp>
      <mc:AlternateContent xmlns:mc="http://schemas.openxmlformats.org/markup-compatibility/2006" xmlns:p14="http://schemas.microsoft.com/office/powerpoint/2010/main">
        <mc:Choice Requires="p14">
          <p:contentPart p14:bwMode="auto" r:id="rId4">
            <p14:nvContentPartPr>
              <p14:cNvPr id="6" name="Ink 5">
                <a:extLst>
                  <a:ext uri="{FF2B5EF4-FFF2-40B4-BE49-F238E27FC236}">
                    <a16:creationId xmlns:a16="http://schemas.microsoft.com/office/drawing/2014/main" id="{14DAB206-A21D-9C90-C801-186982559E77}"/>
                  </a:ext>
                </a:extLst>
              </p14:cNvPr>
              <p14:cNvContentPartPr/>
              <p14:nvPr/>
            </p14:nvContentPartPr>
            <p14:xfrm>
              <a:off x="2091080" y="1559800"/>
              <a:ext cx="2289240" cy="2556360"/>
            </p14:xfrm>
          </p:contentPart>
        </mc:Choice>
        <mc:Fallback xmlns="">
          <p:pic>
            <p:nvPicPr>
              <p:cNvPr id="6" name="Ink 5">
                <a:extLst>
                  <a:ext uri="{FF2B5EF4-FFF2-40B4-BE49-F238E27FC236}">
                    <a16:creationId xmlns:a16="http://schemas.microsoft.com/office/drawing/2014/main" id="{14DAB206-A21D-9C90-C801-186982559E77}"/>
                  </a:ext>
                </a:extLst>
              </p:cNvPr>
              <p:cNvPicPr/>
              <p:nvPr/>
            </p:nvPicPr>
            <p:blipFill>
              <a:blip r:embed="rId5"/>
              <a:stretch>
                <a:fillRect/>
              </a:stretch>
            </p:blipFill>
            <p:spPr>
              <a:xfrm>
                <a:off x="2082440" y="1550800"/>
                <a:ext cx="2306880" cy="2574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7" name="Ink 6">
                <a:extLst>
                  <a:ext uri="{FF2B5EF4-FFF2-40B4-BE49-F238E27FC236}">
                    <a16:creationId xmlns:a16="http://schemas.microsoft.com/office/drawing/2014/main" id="{811BAB6A-017E-8005-B733-A0F43F9596B9}"/>
                  </a:ext>
                </a:extLst>
              </p14:cNvPr>
              <p14:cNvContentPartPr/>
              <p14:nvPr/>
            </p14:nvContentPartPr>
            <p14:xfrm>
              <a:off x="2112680" y="4275640"/>
              <a:ext cx="2226240" cy="2166840"/>
            </p14:xfrm>
          </p:contentPart>
        </mc:Choice>
        <mc:Fallback xmlns="">
          <p:pic>
            <p:nvPicPr>
              <p:cNvPr id="7" name="Ink 6">
                <a:extLst>
                  <a:ext uri="{FF2B5EF4-FFF2-40B4-BE49-F238E27FC236}">
                    <a16:creationId xmlns:a16="http://schemas.microsoft.com/office/drawing/2014/main" id="{811BAB6A-017E-8005-B733-A0F43F9596B9}"/>
                  </a:ext>
                </a:extLst>
              </p:cNvPr>
              <p:cNvPicPr/>
              <p:nvPr/>
            </p:nvPicPr>
            <p:blipFill>
              <a:blip r:embed="rId7"/>
              <a:stretch>
                <a:fillRect/>
              </a:stretch>
            </p:blipFill>
            <p:spPr>
              <a:xfrm>
                <a:off x="2103680" y="4266640"/>
                <a:ext cx="2243880" cy="218448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4DB8E9D4-5900-E59A-5353-F718E43F9248}"/>
                  </a:ext>
                </a:extLst>
              </p14:cNvPr>
              <p14:cNvContentPartPr/>
              <p14:nvPr/>
            </p14:nvContentPartPr>
            <p14:xfrm>
              <a:off x="4286000" y="4267360"/>
              <a:ext cx="632520" cy="2144160"/>
            </p14:xfrm>
          </p:contentPart>
        </mc:Choice>
        <mc:Fallback xmlns="">
          <p:pic>
            <p:nvPicPr>
              <p:cNvPr id="8" name="Ink 7">
                <a:extLst>
                  <a:ext uri="{FF2B5EF4-FFF2-40B4-BE49-F238E27FC236}">
                    <a16:creationId xmlns:a16="http://schemas.microsoft.com/office/drawing/2014/main" id="{4DB8E9D4-5900-E59A-5353-F718E43F9248}"/>
                  </a:ext>
                </a:extLst>
              </p:cNvPr>
              <p:cNvPicPr/>
              <p:nvPr/>
            </p:nvPicPr>
            <p:blipFill>
              <a:blip r:embed="rId9"/>
              <a:stretch>
                <a:fillRect/>
              </a:stretch>
            </p:blipFill>
            <p:spPr>
              <a:xfrm>
                <a:off x="4277360" y="4258360"/>
                <a:ext cx="650160" cy="21618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0" name="Ink 9">
                <a:extLst>
                  <a:ext uri="{FF2B5EF4-FFF2-40B4-BE49-F238E27FC236}">
                    <a16:creationId xmlns:a16="http://schemas.microsoft.com/office/drawing/2014/main" id="{5357C568-9D51-25E6-425B-EF191A9C7C44}"/>
                  </a:ext>
                </a:extLst>
              </p14:cNvPr>
              <p14:cNvContentPartPr/>
              <p14:nvPr/>
            </p14:nvContentPartPr>
            <p14:xfrm>
              <a:off x="4936520" y="4338280"/>
              <a:ext cx="693000" cy="1860840"/>
            </p14:xfrm>
          </p:contentPart>
        </mc:Choice>
        <mc:Fallback xmlns="">
          <p:pic>
            <p:nvPicPr>
              <p:cNvPr id="10" name="Ink 9">
                <a:extLst>
                  <a:ext uri="{FF2B5EF4-FFF2-40B4-BE49-F238E27FC236}">
                    <a16:creationId xmlns:a16="http://schemas.microsoft.com/office/drawing/2014/main" id="{5357C568-9D51-25E6-425B-EF191A9C7C44}"/>
                  </a:ext>
                </a:extLst>
              </p:cNvPr>
              <p:cNvPicPr/>
              <p:nvPr/>
            </p:nvPicPr>
            <p:blipFill>
              <a:blip r:embed="rId11"/>
              <a:stretch>
                <a:fillRect/>
              </a:stretch>
            </p:blipFill>
            <p:spPr>
              <a:xfrm>
                <a:off x="4927880" y="4329280"/>
                <a:ext cx="710640" cy="1878480"/>
              </a:xfrm>
              <a:prstGeom prst="rect">
                <a:avLst/>
              </a:prstGeom>
            </p:spPr>
          </p:pic>
        </mc:Fallback>
      </mc:AlternateContent>
      <p:sp>
        <p:nvSpPr>
          <p:cNvPr id="11" name="TextBox 10">
            <a:extLst>
              <a:ext uri="{FF2B5EF4-FFF2-40B4-BE49-F238E27FC236}">
                <a16:creationId xmlns:a16="http://schemas.microsoft.com/office/drawing/2014/main" id="{760222FE-C138-CCD8-FB45-C20F107AB499}"/>
              </a:ext>
            </a:extLst>
          </p:cNvPr>
          <p:cNvSpPr txBox="1"/>
          <p:nvPr/>
        </p:nvSpPr>
        <p:spPr>
          <a:xfrm>
            <a:off x="4110180" y="1760686"/>
            <a:ext cx="984160" cy="338554"/>
          </a:xfrm>
          <a:prstGeom prst="rect">
            <a:avLst/>
          </a:prstGeom>
          <a:noFill/>
        </p:spPr>
        <p:txBody>
          <a:bodyPr wrap="square" rtlCol="0">
            <a:spAutoFit/>
          </a:bodyPr>
          <a:lstStyle/>
          <a:p>
            <a:r>
              <a:rPr lang="en-US" sz="1600"/>
              <a:t>encoder</a:t>
            </a:r>
            <a:endParaRPr lang="en-US"/>
          </a:p>
        </p:txBody>
      </p:sp>
      <p:sp>
        <p:nvSpPr>
          <p:cNvPr id="12" name="TextBox 11">
            <a:extLst>
              <a:ext uri="{FF2B5EF4-FFF2-40B4-BE49-F238E27FC236}">
                <a16:creationId xmlns:a16="http://schemas.microsoft.com/office/drawing/2014/main" id="{21523997-2652-0B40-AA09-AD360A4F1683}"/>
              </a:ext>
            </a:extLst>
          </p:cNvPr>
          <p:cNvSpPr txBox="1"/>
          <p:nvPr/>
        </p:nvSpPr>
        <p:spPr>
          <a:xfrm>
            <a:off x="1382040" y="4267360"/>
            <a:ext cx="984160" cy="338554"/>
          </a:xfrm>
          <a:prstGeom prst="rect">
            <a:avLst/>
          </a:prstGeom>
          <a:noFill/>
        </p:spPr>
        <p:txBody>
          <a:bodyPr wrap="square" rtlCol="0">
            <a:spAutoFit/>
          </a:bodyPr>
          <a:lstStyle/>
          <a:p>
            <a:r>
              <a:rPr lang="en-US" sz="1600"/>
              <a:t>decoder</a:t>
            </a:r>
            <a:endParaRPr lang="en-US"/>
          </a:p>
        </p:txBody>
      </p:sp>
      <p:sp>
        <p:nvSpPr>
          <p:cNvPr id="13" name="TextBox 12">
            <a:extLst>
              <a:ext uri="{FF2B5EF4-FFF2-40B4-BE49-F238E27FC236}">
                <a16:creationId xmlns:a16="http://schemas.microsoft.com/office/drawing/2014/main" id="{CA8CBEA8-8949-3498-2759-86F157F024DC}"/>
              </a:ext>
            </a:extLst>
          </p:cNvPr>
          <p:cNvSpPr txBox="1"/>
          <p:nvPr/>
        </p:nvSpPr>
        <p:spPr>
          <a:xfrm>
            <a:off x="4258703" y="3834054"/>
            <a:ext cx="659817" cy="338554"/>
          </a:xfrm>
          <a:prstGeom prst="rect">
            <a:avLst/>
          </a:prstGeom>
          <a:noFill/>
        </p:spPr>
        <p:txBody>
          <a:bodyPr wrap="square" rtlCol="0">
            <a:spAutoFit/>
          </a:bodyPr>
          <a:lstStyle/>
          <a:p>
            <a:r>
              <a:rPr lang="en-US" sz="1600"/>
              <a:t>lin_1</a:t>
            </a:r>
            <a:endParaRPr lang="en-US"/>
          </a:p>
        </p:txBody>
      </p:sp>
      <p:sp>
        <p:nvSpPr>
          <p:cNvPr id="14" name="TextBox 13">
            <a:extLst>
              <a:ext uri="{FF2B5EF4-FFF2-40B4-BE49-F238E27FC236}">
                <a16:creationId xmlns:a16="http://schemas.microsoft.com/office/drawing/2014/main" id="{8FFF1113-FECF-FE6F-42D4-D0323DF56C6D}"/>
              </a:ext>
            </a:extLst>
          </p:cNvPr>
          <p:cNvSpPr txBox="1"/>
          <p:nvPr/>
        </p:nvSpPr>
        <p:spPr>
          <a:xfrm>
            <a:off x="5094340" y="3905981"/>
            <a:ext cx="693000" cy="338554"/>
          </a:xfrm>
          <a:prstGeom prst="rect">
            <a:avLst/>
          </a:prstGeom>
          <a:noFill/>
        </p:spPr>
        <p:txBody>
          <a:bodyPr wrap="square" rtlCol="0">
            <a:spAutoFit/>
          </a:bodyPr>
          <a:lstStyle/>
          <a:p>
            <a:r>
              <a:rPr lang="en-US" sz="1600"/>
              <a:t>lin_2</a:t>
            </a:r>
            <a:endParaRPr lang="en-US"/>
          </a:p>
        </p:txBody>
      </p:sp>
    </p:spTree>
    <p:extLst>
      <p:ext uri="{BB962C8B-B14F-4D97-AF65-F5344CB8AC3E}">
        <p14:creationId xmlns:p14="http://schemas.microsoft.com/office/powerpoint/2010/main" val="1302414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303FD0-076A-73EE-5BD9-810D926A1B4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1021AA94-499E-A452-2808-105F3F13ECF0}"/>
              </a:ext>
            </a:extLst>
          </p:cNvPr>
          <p:cNvSpPr txBox="1"/>
          <p:nvPr/>
        </p:nvSpPr>
        <p:spPr>
          <a:xfrm>
            <a:off x="335842" y="1047675"/>
            <a:ext cx="6268158" cy="338554"/>
          </a:xfrm>
          <a:prstGeom prst="rect">
            <a:avLst/>
          </a:prstGeom>
          <a:noFill/>
        </p:spPr>
        <p:txBody>
          <a:bodyPr wrap="square" rtlCol="0">
            <a:spAutoFit/>
          </a:bodyPr>
          <a:lstStyle/>
          <a:p>
            <a:r>
              <a:rPr lang="en-US" sz="1600"/>
              <a:t>We can save the weights and biases of a model using:</a:t>
            </a:r>
          </a:p>
        </p:txBody>
      </p:sp>
      <p:sp>
        <p:nvSpPr>
          <p:cNvPr id="9" name="Rectangle 8">
            <a:extLst>
              <a:ext uri="{FF2B5EF4-FFF2-40B4-BE49-F238E27FC236}">
                <a16:creationId xmlns:a16="http://schemas.microsoft.com/office/drawing/2014/main" id="{45ED7660-1D9B-66A0-B358-65F31B2AB049}"/>
              </a:ext>
            </a:extLst>
          </p:cNvPr>
          <p:cNvSpPr/>
          <p:nvPr/>
        </p:nvSpPr>
        <p:spPr>
          <a:xfrm>
            <a:off x="4126053" y="210669"/>
            <a:ext cx="3167855" cy="461665"/>
          </a:xfrm>
          <a:prstGeom prst="rect">
            <a:avLst/>
          </a:prstGeom>
        </p:spPr>
        <p:txBody>
          <a:bodyPr wrap="none">
            <a:spAutoFit/>
          </a:bodyPr>
          <a:lstStyle/>
          <a:p>
            <a:r>
              <a:rPr lang="en-US" sz="2400" b="1" u="sng">
                <a:solidFill>
                  <a:srgbClr val="0066FF"/>
                </a:solidFill>
              </a:rPr>
              <a:t>Pytorch: Saving Models</a:t>
            </a:r>
          </a:p>
        </p:txBody>
      </p:sp>
      <p:sp>
        <p:nvSpPr>
          <p:cNvPr id="5" name="TextBox 4">
            <a:extLst>
              <a:ext uri="{FF2B5EF4-FFF2-40B4-BE49-F238E27FC236}">
                <a16:creationId xmlns:a16="http://schemas.microsoft.com/office/drawing/2014/main" id="{1EF168CA-DB58-4060-46C0-E1F48371A1AD}"/>
              </a:ext>
            </a:extLst>
          </p:cNvPr>
          <p:cNvSpPr txBox="1"/>
          <p:nvPr/>
        </p:nvSpPr>
        <p:spPr>
          <a:xfrm>
            <a:off x="335842" y="1761570"/>
            <a:ext cx="5719118" cy="646331"/>
          </a:xfrm>
          <a:prstGeom prst="rect">
            <a:avLst/>
          </a:prstGeom>
          <a:noFill/>
        </p:spPr>
        <p:txBody>
          <a:bodyPr wrap="square">
            <a:spAutoFit/>
          </a:bodyPr>
          <a:lstStyle/>
          <a:p>
            <a:r>
              <a:rPr lang="en-US"/>
              <a:t>weights_buffer = model.state_dict() </a:t>
            </a:r>
            <a:r>
              <a:rPr lang="en-US" sz="1600" i="1"/>
              <a:t>or</a:t>
            </a:r>
            <a:endParaRPr lang="en-US" i="1"/>
          </a:p>
          <a:p>
            <a:r>
              <a:rPr lang="en-US"/>
              <a:t>torch.save(model.state_dict(), "model_weights.pth")</a:t>
            </a:r>
          </a:p>
        </p:txBody>
      </p:sp>
      <p:sp>
        <p:nvSpPr>
          <p:cNvPr id="16" name="TextBox 15">
            <a:extLst>
              <a:ext uri="{FF2B5EF4-FFF2-40B4-BE49-F238E27FC236}">
                <a16:creationId xmlns:a16="http://schemas.microsoft.com/office/drawing/2014/main" id="{D48A89C2-D4C7-EAEE-CC2D-0F365FCA8A95}"/>
              </a:ext>
            </a:extLst>
          </p:cNvPr>
          <p:cNvSpPr txBox="1"/>
          <p:nvPr/>
        </p:nvSpPr>
        <p:spPr>
          <a:xfrm>
            <a:off x="335842" y="2823975"/>
            <a:ext cx="4083758" cy="369332"/>
          </a:xfrm>
          <a:prstGeom prst="rect">
            <a:avLst/>
          </a:prstGeom>
          <a:noFill/>
        </p:spPr>
        <p:txBody>
          <a:bodyPr wrap="square">
            <a:spAutoFit/>
          </a:bodyPr>
          <a:lstStyle/>
          <a:p>
            <a:r>
              <a:rPr lang="en-US"/>
              <a:t>new_model = MyModel(*args, **kwargs)</a:t>
            </a:r>
          </a:p>
        </p:txBody>
      </p:sp>
      <mc:AlternateContent xmlns:mc="http://schemas.openxmlformats.org/markup-compatibility/2006">
        <mc:Choice xmlns:p14="http://schemas.microsoft.com/office/powerpoint/2010/main" Requires="p14">
          <p:contentPart p14:bwMode="auto" r:id="rId3">
            <p14:nvContentPartPr>
              <p14:cNvPr id="19" name="Ink 18">
                <a:extLst>
                  <a:ext uri="{FF2B5EF4-FFF2-40B4-BE49-F238E27FC236}">
                    <a16:creationId xmlns:a16="http://schemas.microsoft.com/office/drawing/2014/main" id="{6A8C74AD-2B83-E3C5-E23F-DAF2EC45DD02}"/>
                  </a:ext>
                </a:extLst>
              </p14:cNvPr>
              <p14:cNvContentPartPr/>
              <p14:nvPr/>
            </p14:nvContentPartPr>
            <p14:xfrm>
              <a:off x="6288640" y="1859680"/>
              <a:ext cx="147240" cy="610920"/>
            </p14:xfrm>
          </p:contentPart>
        </mc:Choice>
        <mc:Fallback>
          <p:pic>
            <p:nvPicPr>
              <p:cNvPr id="19" name="Ink 18">
                <a:extLst>
                  <a:ext uri="{FF2B5EF4-FFF2-40B4-BE49-F238E27FC236}">
                    <a16:creationId xmlns:a16="http://schemas.microsoft.com/office/drawing/2014/main" id="{6A8C74AD-2B83-E3C5-E23F-DAF2EC45DD02}"/>
                  </a:ext>
                </a:extLst>
              </p:cNvPr>
              <p:cNvPicPr/>
              <p:nvPr/>
            </p:nvPicPr>
            <p:blipFill>
              <a:blip r:embed="rId4"/>
              <a:stretch>
                <a:fillRect/>
              </a:stretch>
            </p:blipFill>
            <p:spPr>
              <a:xfrm>
                <a:off x="6280000" y="1851040"/>
                <a:ext cx="164880" cy="628560"/>
              </a:xfrm>
              <a:prstGeom prst="rect">
                <a:avLst/>
              </a:prstGeom>
            </p:spPr>
          </p:pic>
        </mc:Fallback>
      </mc:AlternateContent>
      <p:sp>
        <p:nvSpPr>
          <p:cNvPr id="20" name="TextBox 19">
            <a:extLst>
              <a:ext uri="{FF2B5EF4-FFF2-40B4-BE49-F238E27FC236}">
                <a16:creationId xmlns:a16="http://schemas.microsoft.com/office/drawing/2014/main" id="{55E73EF0-DBBE-CF54-6FC9-0B266804A5F6}"/>
              </a:ext>
            </a:extLst>
          </p:cNvPr>
          <p:cNvSpPr txBox="1"/>
          <p:nvPr/>
        </p:nvSpPr>
        <p:spPr>
          <a:xfrm>
            <a:off x="6837680" y="1859680"/>
            <a:ext cx="4521200" cy="338554"/>
          </a:xfrm>
          <a:prstGeom prst="rect">
            <a:avLst/>
          </a:prstGeom>
          <a:noFill/>
        </p:spPr>
        <p:txBody>
          <a:bodyPr wrap="square" rtlCol="0">
            <a:spAutoFit/>
          </a:bodyPr>
          <a:lstStyle/>
          <a:p>
            <a:r>
              <a:rPr lang="en-US" sz="1600"/>
              <a:t>can save weights/biases to a variable or to a file.</a:t>
            </a:r>
          </a:p>
        </p:txBody>
      </p:sp>
      <p:sp>
        <p:nvSpPr>
          <p:cNvPr id="22" name="TextBox 21">
            <a:extLst>
              <a:ext uri="{FF2B5EF4-FFF2-40B4-BE49-F238E27FC236}">
                <a16:creationId xmlns:a16="http://schemas.microsoft.com/office/drawing/2014/main" id="{DDEC625E-EBCF-7C04-A7B0-044419564573}"/>
              </a:ext>
            </a:extLst>
          </p:cNvPr>
          <p:cNvSpPr txBox="1"/>
          <p:nvPr/>
        </p:nvSpPr>
        <p:spPr>
          <a:xfrm>
            <a:off x="335842" y="3530606"/>
            <a:ext cx="6100038" cy="646331"/>
          </a:xfrm>
          <a:prstGeom prst="rect">
            <a:avLst/>
          </a:prstGeom>
          <a:noFill/>
        </p:spPr>
        <p:txBody>
          <a:bodyPr wrap="square">
            <a:spAutoFit/>
          </a:bodyPr>
          <a:lstStyle/>
          <a:p>
            <a:r>
              <a:rPr lang="en-US"/>
              <a:t>new_model.load_state_dict(weights_buffer) </a:t>
            </a:r>
            <a:r>
              <a:rPr lang="en-US" sz="1600" i="1"/>
              <a:t>or</a:t>
            </a:r>
            <a:endParaRPr lang="en-US" i="1"/>
          </a:p>
          <a:p>
            <a:r>
              <a:rPr lang="en-US"/>
              <a:t>new_model.load_state_dict(torch.load("model_weights.pth"))</a:t>
            </a:r>
          </a:p>
        </p:txBody>
      </p:sp>
      <p:sp>
        <p:nvSpPr>
          <p:cNvPr id="24" name="TextBox 23">
            <a:extLst>
              <a:ext uri="{FF2B5EF4-FFF2-40B4-BE49-F238E27FC236}">
                <a16:creationId xmlns:a16="http://schemas.microsoft.com/office/drawing/2014/main" id="{5C894BFA-DA4F-8F44-17FF-1641507B4E27}"/>
              </a:ext>
            </a:extLst>
          </p:cNvPr>
          <p:cNvSpPr txBox="1"/>
          <p:nvPr/>
        </p:nvSpPr>
        <p:spPr>
          <a:xfrm>
            <a:off x="335842" y="4505539"/>
            <a:ext cx="1970478" cy="369332"/>
          </a:xfrm>
          <a:prstGeom prst="rect">
            <a:avLst/>
          </a:prstGeom>
          <a:noFill/>
        </p:spPr>
        <p:txBody>
          <a:bodyPr wrap="square">
            <a:spAutoFit/>
          </a:bodyPr>
          <a:lstStyle/>
          <a:p>
            <a:r>
              <a:rPr lang="en-US"/>
              <a:t>new_model.eval()</a:t>
            </a:r>
          </a:p>
        </p:txBody>
      </p:sp>
      <mc:AlternateContent xmlns:mc="http://schemas.openxmlformats.org/markup-compatibility/2006">
        <mc:Choice xmlns:p14="http://schemas.microsoft.com/office/powerpoint/2010/main" Requires="p14">
          <p:contentPart p14:bwMode="auto" r:id="rId5">
            <p14:nvContentPartPr>
              <p14:cNvPr id="25" name="Ink 24">
                <a:extLst>
                  <a:ext uri="{FF2B5EF4-FFF2-40B4-BE49-F238E27FC236}">
                    <a16:creationId xmlns:a16="http://schemas.microsoft.com/office/drawing/2014/main" id="{08808B87-7EB1-78B0-4C6B-45E123DEFDB4}"/>
                  </a:ext>
                </a:extLst>
              </p14:cNvPr>
              <p14:cNvContentPartPr/>
              <p14:nvPr/>
            </p14:nvContentPartPr>
            <p14:xfrm>
              <a:off x="4510960" y="3017440"/>
              <a:ext cx="700920" cy="92520"/>
            </p14:xfrm>
          </p:contentPart>
        </mc:Choice>
        <mc:Fallback>
          <p:pic>
            <p:nvPicPr>
              <p:cNvPr id="25" name="Ink 24">
                <a:extLst>
                  <a:ext uri="{FF2B5EF4-FFF2-40B4-BE49-F238E27FC236}">
                    <a16:creationId xmlns:a16="http://schemas.microsoft.com/office/drawing/2014/main" id="{08808B87-7EB1-78B0-4C6B-45E123DEFDB4}"/>
                  </a:ext>
                </a:extLst>
              </p:cNvPr>
              <p:cNvPicPr/>
              <p:nvPr/>
            </p:nvPicPr>
            <p:blipFill>
              <a:blip r:embed="rId6"/>
              <a:stretch>
                <a:fillRect/>
              </a:stretch>
            </p:blipFill>
            <p:spPr>
              <a:xfrm>
                <a:off x="4501960" y="3008440"/>
                <a:ext cx="718560" cy="110160"/>
              </a:xfrm>
              <a:prstGeom prst="rect">
                <a:avLst/>
              </a:prstGeom>
            </p:spPr>
          </p:pic>
        </mc:Fallback>
      </mc:AlternateContent>
      <p:sp>
        <p:nvSpPr>
          <p:cNvPr id="26" name="TextBox 25">
            <a:extLst>
              <a:ext uri="{FF2B5EF4-FFF2-40B4-BE49-F238E27FC236}">
                <a16:creationId xmlns:a16="http://schemas.microsoft.com/office/drawing/2014/main" id="{0B9DCC43-DAA0-2531-9E28-C55ED53DFF44}"/>
              </a:ext>
            </a:extLst>
          </p:cNvPr>
          <p:cNvSpPr txBox="1"/>
          <p:nvPr/>
        </p:nvSpPr>
        <p:spPr>
          <a:xfrm>
            <a:off x="5547360" y="2823975"/>
            <a:ext cx="4206240" cy="338554"/>
          </a:xfrm>
          <a:prstGeom prst="rect">
            <a:avLst/>
          </a:prstGeom>
          <a:noFill/>
        </p:spPr>
        <p:txBody>
          <a:bodyPr wrap="square" rtlCol="0">
            <a:spAutoFit/>
          </a:bodyPr>
          <a:lstStyle/>
          <a:p>
            <a:r>
              <a:rPr lang="en-US" sz="1600"/>
              <a:t>then you have to create the same model</a:t>
            </a:r>
          </a:p>
        </p:txBody>
      </p:sp>
      <mc:AlternateContent xmlns:mc="http://schemas.openxmlformats.org/markup-compatibility/2006">
        <mc:Choice xmlns:p14="http://schemas.microsoft.com/office/powerpoint/2010/main" Requires="p14">
          <p:contentPart p14:bwMode="auto" r:id="rId7">
            <p14:nvContentPartPr>
              <p14:cNvPr id="27" name="Ink 26">
                <a:extLst>
                  <a:ext uri="{FF2B5EF4-FFF2-40B4-BE49-F238E27FC236}">
                    <a16:creationId xmlns:a16="http://schemas.microsoft.com/office/drawing/2014/main" id="{F253935F-6FD1-7115-6AAF-594562D3A4CF}"/>
                  </a:ext>
                </a:extLst>
              </p14:cNvPr>
              <p14:cNvContentPartPr/>
              <p14:nvPr/>
            </p14:nvContentPartPr>
            <p14:xfrm>
              <a:off x="6583280" y="3601707"/>
              <a:ext cx="147240" cy="610920"/>
            </p14:xfrm>
          </p:contentPart>
        </mc:Choice>
        <mc:Fallback>
          <p:pic>
            <p:nvPicPr>
              <p:cNvPr id="27" name="Ink 26">
                <a:extLst>
                  <a:ext uri="{FF2B5EF4-FFF2-40B4-BE49-F238E27FC236}">
                    <a16:creationId xmlns:a16="http://schemas.microsoft.com/office/drawing/2014/main" id="{F253935F-6FD1-7115-6AAF-594562D3A4CF}"/>
                  </a:ext>
                </a:extLst>
              </p:cNvPr>
              <p:cNvPicPr/>
              <p:nvPr/>
            </p:nvPicPr>
            <p:blipFill>
              <a:blip r:embed="rId4"/>
              <a:stretch>
                <a:fillRect/>
              </a:stretch>
            </p:blipFill>
            <p:spPr>
              <a:xfrm>
                <a:off x="6574640" y="3593067"/>
                <a:ext cx="164880" cy="628560"/>
              </a:xfrm>
              <a:prstGeom prst="rect">
                <a:avLst/>
              </a:prstGeom>
            </p:spPr>
          </p:pic>
        </mc:Fallback>
      </mc:AlternateContent>
      <p:sp>
        <p:nvSpPr>
          <p:cNvPr id="28" name="TextBox 27">
            <a:extLst>
              <a:ext uri="{FF2B5EF4-FFF2-40B4-BE49-F238E27FC236}">
                <a16:creationId xmlns:a16="http://schemas.microsoft.com/office/drawing/2014/main" id="{5723E504-7942-005B-A235-DAED4EE79F1B}"/>
              </a:ext>
            </a:extLst>
          </p:cNvPr>
          <p:cNvSpPr txBox="1"/>
          <p:nvPr/>
        </p:nvSpPr>
        <p:spPr>
          <a:xfrm>
            <a:off x="7132320" y="3601707"/>
            <a:ext cx="4521200" cy="338554"/>
          </a:xfrm>
          <a:prstGeom prst="rect">
            <a:avLst/>
          </a:prstGeom>
          <a:noFill/>
        </p:spPr>
        <p:txBody>
          <a:bodyPr wrap="square" rtlCol="0">
            <a:spAutoFit/>
          </a:bodyPr>
          <a:lstStyle/>
          <a:p>
            <a:r>
              <a:rPr lang="en-US" sz="1600"/>
              <a:t>next you would load the weights into the model.</a:t>
            </a:r>
          </a:p>
        </p:txBody>
      </p:sp>
      <mc:AlternateContent xmlns:mc="http://schemas.openxmlformats.org/markup-compatibility/2006">
        <mc:Choice xmlns:p14="http://schemas.microsoft.com/office/powerpoint/2010/main" Requires="p14">
          <p:contentPart p14:bwMode="auto" r:id="rId8">
            <p14:nvContentPartPr>
              <p14:cNvPr id="29" name="Ink 28">
                <a:extLst>
                  <a:ext uri="{FF2B5EF4-FFF2-40B4-BE49-F238E27FC236}">
                    <a16:creationId xmlns:a16="http://schemas.microsoft.com/office/drawing/2014/main" id="{5226284E-6904-AE06-9981-5C9E1910008C}"/>
                  </a:ext>
                </a:extLst>
              </p14:cNvPr>
              <p14:cNvContentPartPr/>
              <p14:nvPr/>
            </p14:nvContentPartPr>
            <p14:xfrm>
              <a:off x="2346880" y="4706898"/>
              <a:ext cx="700920" cy="92520"/>
            </p14:xfrm>
          </p:contentPart>
        </mc:Choice>
        <mc:Fallback>
          <p:pic>
            <p:nvPicPr>
              <p:cNvPr id="29" name="Ink 28">
                <a:extLst>
                  <a:ext uri="{FF2B5EF4-FFF2-40B4-BE49-F238E27FC236}">
                    <a16:creationId xmlns:a16="http://schemas.microsoft.com/office/drawing/2014/main" id="{5226284E-6904-AE06-9981-5C9E1910008C}"/>
                  </a:ext>
                </a:extLst>
              </p:cNvPr>
              <p:cNvPicPr/>
              <p:nvPr/>
            </p:nvPicPr>
            <p:blipFill>
              <a:blip r:embed="rId6"/>
              <a:stretch>
                <a:fillRect/>
              </a:stretch>
            </p:blipFill>
            <p:spPr>
              <a:xfrm>
                <a:off x="2337880" y="4697898"/>
                <a:ext cx="718560" cy="110160"/>
              </a:xfrm>
              <a:prstGeom prst="rect">
                <a:avLst/>
              </a:prstGeom>
            </p:spPr>
          </p:pic>
        </mc:Fallback>
      </mc:AlternateContent>
      <p:sp>
        <p:nvSpPr>
          <p:cNvPr id="30" name="TextBox 29">
            <a:extLst>
              <a:ext uri="{FF2B5EF4-FFF2-40B4-BE49-F238E27FC236}">
                <a16:creationId xmlns:a16="http://schemas.microsoft.com/office/drawing/2014/main" id="{60CA8A5B-4FA1-F032-584A-F35E87CF88DD}"/>
              </a:ext>
            </a:extLst>
          </p:cNvPr>
          <p:cNvSpPr txBox="1"/>
          <p:nvPr/>
        </p:nvSpPr>
        <p:spPr>
          <a:xfrm>
            <a:off x="3383280" y="4513433"/>
            <a:ext cx="6441440" cy="338554"/>
          </a:xfrm>
          <a:prstGeom prst="rect">
            <a:avLst/>
          </a:prstGeom>
          <a:noFill/>
        </p:spPr>
        <p:txBody>
          <a:bodyPr wrap="square" rtlCol="0">
            <a:spAutoFit/>
          </a:bodyPr>
          <a:lstStyle/>
          <a:p>
            <a:r>
              <a:rPr lang="en-US" sz="1600"/>
              <a:t>finally put the model in evaluation mode and proceed per usual.</a:t>
            </a:r>
          </a:p>
        </p:txBody>
      </p:sp>
    </p:spTree>
    <p:extLst>
      <p:ext uri="{BB962C8B-B14F-4D97-AF65-F5344CB8AC3E}">
        <p14:creationId xmlns:p14="http://schemas.microsoft.com/office/powerpoint/2010/main" val="48063829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48DCBF-C61E-B620-FD7E-B1EF4DECF325}"/>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2B995D57-FDB4-5467-3F17-0572B48F8BCA}"/>
              </a:ext>
            </a:extLst>
          </p:cNvPr>
          <p:cNvSpPr/>
          <p:nvPr/>
        </p:nvSpPr>
        <p:spPr>
          <a:xfrm>
            <a:off x="4218038" y="219253"/>
            <a:ext cx="3165803" cy="461665"/>
          </a:xfrm>
          <a:prstGeom prst="rect">
            <a:avLst/>
          </a:prstGeom>
        </p:spPr>
        <p:txBody>
          <a:bodyPr wrap="none">
            <a:spAutoFit/>
          </a:bodyPr>
          <a:lstStyle/>
          <a:p>
            <a:r>
              <a:rPr lang="en-US" sz="2400" b="1" u="sng">
                <a:solidFill>
                  <a:srgbClr val="0066FF"/>
                </a:solidFill>
              </a:rPr>
              <a:t>Pytorch: Loss Functions</a:t>
            </a:r>
          </a:p>
        </p:txBody>
      </p:sp>
      <p:sp>
        <p:nvSpPr>
          <p:cNvPr id="4" name="TextBox 3">
            <a:extLst>
              <a:ext uri="{FF2B5EF4-FFF2-40B4-BE49-F238E27FC236}">
                <a16:creationId xmlns:a16="http://schemas.microsoft.com/office/drawing/2014/main" id="{C91688FF-A9D4-C666-C471-E890AD486D73}"/>
              </a:ext>
            </a:extLst>
          </p:cNvPr>
          <p:cNvSpPr txBox="1"/>
          <p:nvPr/>
        </p:nvSpPr>
        <p:spPr>
          <a:xfrm>
            <a:off x="483749" y="1158393"/>
            <a:ext cx="10675864" cy="338554"/>
          </a:xfrm>
          <a:prstGeom prst="rect">
            <a:avLst/>
          </a:prstGeom>
          <a:noFill/>
        </p:spPr>
        <p:txBody>
          <a:bodyPr wrap="square" rtlCol="0">
            <a:spAutoFit/>
          </a:bodyPr>
          <a:lstStyle/>
          <a:p>
            <a:r>
              <a:rPr lang="en-US" sz="1600"/>
              <a:t>Here are some loss functions we can compute.  We need to create loss functions to manually train the models we’ve created. </a:t>
            </a:r>
          </a:p>
        </p:txBody>
      </p:sp>
      <p:sp>
        <p:nvSpPr>
          <p:cNvPr id="2" name="TextBox 1">
            <a:extLst>
              <a:ext uri="{FF2B5EF4-FFF2-40B4-BE49-F238E27FC236}">
                <a16:creationId xmlns:a16="http://schemas.microsoft.com/office/drawing/2014/main" id="{8A525552-CE65-77B3-DAD6-F82904798F70}"/>
              </a:ext>
            </a:extLst>
          </p:cNvPr>
          <p:cNvSpPr txBox="1"/>
          <p:nvPr/>
        </p:nvSpPr>
        <p:spPr>
          <a:xfrm>
            <a:off x="471947" y="1720644"/>
            <a:ext cx="3746091" cy="338554"/>
          </a:xfrm>
          <a:prstGeom prst="rect">
            <a:avLst/>
          </a:prstGeom>
          <a:noFill/>
        </p:spPr>
        <p:txBody>
          <a:bodyPr wrap="square" rtlCol="0">
            <a:spAutoFit/>
          </a:bodyPr>
          <a:lstStyle/>
          <a:p>
            <a:r>
              <a:rPr lang="en-US" sz="1600" b="1"/>
              <a:t>from torch.nn import MSELoss</a:t>
            </a:r>
          </a:p>
        </p:txBody>
      </p:sp>
      <p:sp>
        <p:nvSpPr>
          <p:cNvPr id="5" name="TextBox 4">
            <a:extLst>
              <a:ext uri="{FF2B5EF4-FFF2-40B4-BE49-F238E27FC236}">
                <a16:creationId xmlns:a16="http://schemas.microsoft.com/office/drawing/2014/main" id="{5EEA212F-D740-B3C4-7C8B-39E0C877BF09}"/>
              </a:ext>
            </a:extLst>
          </p:cNvPr>
          <p:cNvSpPr txBox="1"/>
          <p:nvPr/>
        </p:nvSpPr>
        <p:spPr>
          <a:xfrm>
            <a:off x="463229" y="2207114"/>
            <a:ext cx="1656736" cy="338554"/>
          </a:xfrm>
          <a:prstGeom prst="rect">
            <a:avLst/>
          </a:prstGeom>
          <a:noFill/>
        </p:spPr>
        <p:txBody>
          <a:bodyPr wrap="square" rtlCol="0">
            <a:spAutoFit/>
          </a:bodyPr>
          <a:lstStyle/>
          <a:p>
            <a:r>
              <a:rPr lang="en-US" sz="1600"/>
              <a:t>MSE = MSELoss()</a:t>
            </a:r>
          </a:p>
        </p:txBody>
      </p:sp>
      <p:sp>
        <p:nvSpPr>
          <p:cNvPr id="6" name="TextBox 5">
            <a:extLst>
              <a:ext uri="{FF2B5EF4-FFF2-40B4-BE49-F238E27FC236}">
                <a16:creationId xmlns:a16="http://schemas.microsoft.com/office/drawing/2014/main" id="{810B735C-1688-D240-83D2-C82D704A68A0}"/>
              </a:ext>
            </a:extLst>
          </p:cNvPr>
          <p:cNvSpPr txBox="1"/>
          <p:nvPr/>
        </p:nvSpPr>
        <p:spPr>
          <a:xfrm>
            <a:off x="471947" y="2863138"/>
            <a:ext cx="1573163" cy="338554"/>
          </a:xfrm>
          <a:prstGeom prst="rect">
            <a:avLst/>
          </a:prstGeom>
          <a:noFill/>
        </p:spPr>
        <p:txBody>
          <a:bodyPr wrap="square" rtlCol="0">
            <a:spAutoFit/>
          </a:bodyPr>
          <a:lstStyle/>
          <a:p>
            <a:r>
              <a:rPr lang="en-US" sz="1600"/>
              <a:t>loss = MSE(f, y)</a:t>
            </a:r>
          </a:p>
        </p:txBody>
      </p:sp>
      <p:grpSp>
        <p:nvGrpSpPr>
          <p:cNvPr id="9" name="Group 8">
            <a:extLst>
              <a:ext uri="{FF2B5EF4-FFF2-40B4-BE49-F238E27FC236}">
                <a16:creationId xmlns:a16="http://schemas.microsoft.com/office/drawing/2014/main" id="{B62A2A8E-80B8-85C8-61A9-9E1F56E06A2F}"/>
              </a:ext>
            </a:extLst>
          </p:cNvPr>
          <p:cNvGrpSpPr/>
          <p:nvPr/>
        </p:nvGrpSpPr>
        <p:grpSpPr>
          <a:xfrm>
            <a:off x="2212254" y="2347999"/>
            <a:ext cx="667440" cy="79920"/>
            <a:chOff x="2900415" y="2289828"/>
            <a:chExt cx="667440" cy="79920"/>
          </a:xfrm>
        </p:grpSpPr>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D38FC0D9-6210-0E12-F2D0-B23F71FB8246}"/>
                    </a:ext>
                  </a:extLst>
                </p14:cNvPr>
                <p14:cNvContentPartPr/>
                <p14:nvPr/>
              </p14:nvContentPartPr>
              <p14:xfrm>
                <a:off x="2959455" y="2330148"/>
                <a:ext cx="360" cy="360"/>
              </p14:xfrm>
            </p:contentPart>
          </mc:Choice>
          <mc:Fallback xmlns="">
            <p:pic>
              <p:nvPicPr>
                <p:cNvPr id="7" name="Ink 6">
                  <a:extLst>
                    <a:ext uri="{FF2B5EF4-FFF2-40B4-BE49-F238E27FC236}">
                      <a16:creationId xmlns:a16="http://schemas.microsoft.com/office/drawing/2014/main" id="{D38FC0D9-6210-0E12-F2D0-B23F71FB8246}"/>
                    </a:ext>
                  </a:extLst>
                </p:cNvPr>
                <p:cNvPicPr/>
                <p:nvPr/>
              </p:nvPicPr>
              <p:blipFill>
                <a:blip r:embed="rId4"/>
                <a:stretch>
                  <a:fillRect/>
                </a:stretch>
              </p:blipFill>
              <p:spPr>
                <a:xfrm>
                  <a:off x="2950455" y="232150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FDCD3EDA-8076-0379-0289-410A0F4BC1AC}"/>
                    </a:ext>
                  </a:extLst>
                </p14:cNvPr>
                <p14:cNvContentPartPr/>
                <p14:nvPr/>
              </p14:nvContentPartPr>
              <p14:xfrm>
                <a:off x="2900415" y="2289828"/>
                <a:ext cx="667440" cy="79920"/>
              </p14:xfrm>
            </p:contentPart>
          </mc:Choice>
          <mc:Fallback xmlns="">
            <p:pic>
              <p:nvPicPr>
                <p:cNvPr id="8" name="Ink 7">
                  <a:extLst>
                    <a:ext uri="{FF2B5EF4-FFF2-40B4-BE49-F238E27FC236}">
                      <a16:creationId xmlns:a16="http://schemas.microsoft.com/office/drawing/2014/main" id="{FDCD3EDA-8076-0379-0289-410A0F4BC1AC}"/>
                    </a:ext>
                  </a:extLst>
                </p:cNvPr>
                <p:cNvPicPr/>
                <p:nvPr/>
              </p:nvPicPr>
              <p:blipFill>
                <a:blip r:embed="rId6"/>
                <a:stretch>
                  <a:fillRect/>
                </a:stretch>
              </p:blipFill>
              <p:spPr>
                <a:xfrm>
                  <a:off x="2891415" y="2280828"/>
                  <a:ext cx="685080" cy="975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7FBFE032-E6BB-76B6-B253-14797BCEF1E5}"/>
                  </a:ext>
                </a:extLst>
              </p14:cNvPr>
              <p14:cNvContentPartPr/>
              <p14:nvPr/>
            </p14:nvContentPartPr>
            <p14:xfrm>
              <a:off x="2119965" y="3032415"/>
              <a:ext cx="707400" cy="52560"/>
            </p14:xfrm>
          </p:contentPart>
        </mc:Choice>
        <mc:Fallback xmlns="">
          <p:pic>
            <p:nvPicPr>
              <p:cNvPr id="10" name="Ink 9">
                <a:extLst>
                  <a:ext uri="{FF2B5EF4-FFF2-40B4-BE49-F238E27FC236}">
                    <a16:creationId xmlns:a16="http://schemas.microsoft.com/office/drawing/2014/main" id="{7FBFE032-E6BB-76B6-B253-14797BCEF1E5}"/>
                  </a:ext>
                </a:extLst>
              </p:cNvPr>
              <p:cNvPicPr/>
              <p:nvPr/>
            </p:nvPicPr>
            <p:blipFill>
              <a:blip r:embed="rId8"/>
              <a:stretch>
                <a:fillRect/>
              </a:stretch>
            </p:blipFill>
            <p:spPr>
              <a:xfrm>
                <a:off x="2110965" y="3023415"/>
                <a:ext cx="725040" cy="70200"/>
              </a:xfrm>
              <a:prstGeom prst="rect">
                <a:avLst/>
              </a:prstGeom>
            </p:spPr>
          </p:pic>
        </mc:Fallback>
      </mc:AlternateContent>
      <p:sp>
        <p:nvSpPr>
          <p:cNvPr id="11" name="TextBox 10">
            <a:extLst>
              <a:ext uri="{FF2B5EF4-FFF2-40B4-BE49-F238E27FC236}">
                <a16:creationId xmlns:a16="http://schemas.microsoft.com/office/drawing/2014/main" id="{9D648684-0276-7E02-EB12-EB34B2ADCE7D}"/>
              </a:ext>
            </a:extLst>
          </p:cNvPr>
          <p:cNvSpPr txBox="1"/>
          <p:nvPr/>
        </p:nvSpPr>
        <p:spPr>
          <a:xfrm>
            <a:off x="3099803" y="2224149"/>
            <a:ext cx="4896464" cy="338554"/>
          </a:xfrm>
          <a:prstGeom prst="rect">
            <a:avLst/>
          </a:prstGeom>
          <a:noFill/>
        </p:spPr>
        <p:txBody>
          <a:bodyPr wrap="square" rtlCol="0">
            <a:spAutoFit/>
          </a:bodyPr>
          <a:lstStyle/>
          <a:p>
            <a:r>
              <a:rPr lang="en-US" sz="1600"/>
              <a:t>creates a mean-squared-error loss object.</a:t>
            </a:r>
          </a:p>
        </p:txBody>
      </p:sp>
      <p:sp>
        <p:nvSpPr>
          <p:cNvPr id="12" name="TextBox 11">
            <a:extLst>
              <a:ext uri="{FF2B5EF4-FFF2-40B4-BE49-F238E27FC236}">
                <a16:creationId xmlns:a16="http://schemas.microsoft.com/office/drawing/2014/main" id="{0A4126D0-4330-35D4-F144-BAD68810E18C}"/>
              </a:ext>
            </a:extLst>
          </p:cNvPr>
          <p:cNvSpPr txBox="1"/>
          <p:nvPr/>
        </p:nvSpPr>
        <p:spPr>
          <a:xfrm>
            <a:off x="3031708" y="2915698"/>
            <a:ext cx="8926612" cy="830997"/>
          </a:xfrm>
          <a:prstGeom prst="rect">
            <a:avLst/>
          </a:prstGeom>
          <a:noFill/>
        </p:spPr>
        <p:txBody>
          <a:bodyPr wrap="square" rtlCol="0">
            <a:spAutoFit/>
          </a:bodyPr>
          <a:lstStyle/>
          <a:p>
            <a:r>
              <a:rPr lang="en-US" sz="1600"/>
              <a:t>returns the </a:t>
            </a:r>
            <a:r>
              <a:rPr lang="en-US" sz="1600" i="1"/>
              <a:t>average</a:t>
            </a:r>
            <a:r>
              <a:rPr lang="en-US" sz="1600"/>
              <a:t> mean-squared-error between a prediction tensor, f, and the actual value tensor y.  If put two matrices in there, then it subtracts the matrices, squares each element, and divides by the total number elements (this is relevant for case of batches).  So MSE(f,y), does the same as ((f– y)**2).mean().</a:t>
            </a:r>
          </a:p>
        </p:txBody>
      </p:sp>
      <p:sp>
        <p:nvSpPr>
          <p:cNvPr id="19" name="TextBox 18">
            <a:extLst>
              <a:ext uri="{FF2B5EF4-FFF2-40B4-BE49-F238E27FC236}">
                <a16:creationId xmlns:a16="http://schemas.microsoft.com/office/drawing/2014/main" id="{B23D6C7A-AE1A-CFD1-5B2F-338BD782CA9D}"/>
              </a:ext>
            </a:extLst>
          </p:cNvPr>
          <p:cNvSpPr txBox="1"/>
          <p:nvPr/>
        </p:nvSpPr>
        <p:spPr>
          <a:xfrm>
            <a:off x="471947" y="5670041"/>
            <a:ext cx="1573163" cy="338554"/>
          </a:xfrm>
          <a:prstGeom prst="rect">
            <a:avLst/>
          </a:prstGeom>
          <a:noFill/>
        </p:spPr>
        <p:txBody>
          <a:bodyPr wrap="square" rtlCol="0">
            <a:spAutoFit/>
          </a:bodyPr>
          <a:lstStyle/>
          <a:p>
            <a:r>
              <a:rPr lang="en-US" sz="1600"/>
              <a:t>loss.backward()</a:t>
            </a:r>
          </a:p>
        </p:txBody>
      </p:sp>
      <mc:AlternateContent xmlns:mc="http://schemas.openxmlformats.org/markup-compatibility/2006" xmlns:p14="http://schemas.microsoft.com/office/powerpoint/2010/main">
        <mc:Choice Requires="p14">
          <p:contentPart p14:bwMode="auto" r:id="rId9">
            <p14:nvContentPartPr>
              <p14:cNvPr id="20" name="Ink 19">
                <a:extLst>
                  <a:ext uri="{FF2B5EF4-FFF2-40B4-BE49-F238E27FC236}">
                    <a16:creationId xmlns:a16="http://schemas.microsoft.com/office/drawing/2014/main" id="{0CCF93A1-BA66-92A3-84C0-47BC63095D86}"/>
                  </a:ext>
                </a:extLst>
              </p14:cNvPr>
              <p14:cNvContentPartPr/>
              <p14:nvPr/>
            </p14:nvContentPartPr>
            <p14:xfrm>
              <a:off x="2119965" y="5839318"/>
              <a:ext cx="707400" cy="52560"/>
            </p14:xfrm>
          </p:contentPart>
        </mc:Choice>
        <mc:Fallback xmlns="">
          <p:pic>
            <p:nvPicPr>
              <p:cNvPr id="20" name="Ink 19">
                <a:extLst>
                  <a:ext uri="{FF2B5EF4-FFF2-40B4-BE49-F238E27FC236}">
                    <a16:creationId xmlns:a16="http://schemas.microsoft.com/office/drawing/2014/main" id="{0CCF93A1-BA66-92A3-84C0-47BC63095D86}"/>
                  </a:ext>
                </a:extLst>
              </p:cNvPr>
              <p:cNvPicPr/>
              <p:nvPr/>
            </p:nvPicPr>
            <p:blipFill>
              <a:blip r:embed="rId10"/>
              <a:stretch>
                <a:fillRect/>
              </a:stretch>
            </p:blipFill>
            <p:spPr>
              <a:xfrm>
                <a:off x="2110965" y="5830318"/>
                <a:ext cx="725040" cy="70200"/>
              </a:xfrm>
              <a:prstGeom prst="rect">
                <a:avLst/>
              </a:prstGeom>
            </p:spPr>
          </p:pic>
        </mc:Fallback>
      </mc:AlternateContent>
      <p:sp>
        <p:nvSpPr>
          <p:cNvPr id="21" name="TextBox 20">
            <a:extLst>
              <a:ext uri="{FF2B5EF4-FFF2-40B4-BE49-F238E27FC236}">
                <a16:creationId xmlns:a16="http://schemas.microsoft.com/office/drawing/2014/main" id="{1AFC455F-4D1D-8EBD-E7A1-0DDAD5DB3B7D}"/>
              </a:ext>
            </a:extLst>
          </p:cNvPr>
          <p:cNvSpPr txBox="1"/>
          <p:nvPr/>
        </p:nvSpPr>
        <p:spPr>
          <a:xfrm>
            <a:off x="3071473" y="5670041"/>
            <a:ext cx="7589935" cy="338554"/>
          </a:xfrm>
          <a:prstGeom prst="rect">
            <a:avLst/>
          </a:prstGeom>
          <a:noFill/>
        </p:spPr>
        <p:txBody>
          <a:bodyPr wrap="square" rtlCol="0">
            <a:spAutoFit/>
          </a:bodyPr>
          <a:lstStyle/>
          <a:p>
            <a:r>
              <a:rPr lang="en-US" sz="1600"/>
              <a:t>calculates the gradient of the previously defined model’s loss w/r to all of its parameters.</a:t>
            </a:r>
          </a:p>
        </p:txBody>
      </p:sp>
      <p:pic>
        <p:nvPicPr>
          <p:cNvPr id="15" name="Picture 14">
            <a:extLst>
              <a:ext uri="{FF2B5EF4-FFF2-40B4-BE49-F238E27FC236}">
                <a16:creationId xmlns:a16="http://schemas.microsoft.com/office/drawing/2014/main" id="{12AB435B-6F05-1128-007E-4F534BF80155}"/>
              </a:ext>
            </a:extLst>
          </p:cNvPr>
          <p:cNvPicPr>
            <a:picLocks noChangeAspect="1"/>
          </p:cNvPicPr>
          <p:nvPr/>
        </p:nvPicPr>
        <p:blipFill>
          <a:blip r:embed="rId11"/>
          <a:stretch>
            <a:fillRect/>
          </a:stretch>
        </p:blipFill>
        <p:spPr>
          <a:xfrm>
            <a:off x="3071473" y="4255774"/>
            <a:ext cx="2791215" cy="1019317"/>
          </a:xfrm>
          <a:prstGeom prst="rect">
            <a:avLst/>
          </a:prstGeom>
        </p:spPr>
      </p:pic>
      <p:pic>
        <p:nvPicPr>
          <p:cNvPr id="16" name="Picture 15">
            <a:extLst>
              <a:ext uri="{FF2B5EF4-FFF2-40B4-BE49-F238E27FC236}">
                <a16:creationId xmlns:a16="http://schemas.microsoft.com/office/drawing/2014/main" id="{496B4717-D345-D4DB-2F33-3B3B58EB07CD}"/>
              </a:ext>
            </a:extLst>
          </p:cNvPr>
          <p:cNvPicPr>
            <a:picLocks noChangeAspect="1"/>
          </p:cNvPicPr>
          <p:nvPr/>
        </p:nvPicPr>
        <p:blipFill>
          <a:blip r:embed="rId12"/>
          <a:stretch>
            <a:fillRect/>
          </a:stretch>
        </p:blipFill>
        <p:spPr>
          <a:xfrm>
            <a:off x="7131624" y="4522809"/>
            <a:ext cx="2038635" cy="476316"/>
          </a:xfrm>
          <a:prstGeom prst="rect">
            <a:avLst/>
          </a:prstGeom>
        </p:spPr>
      </p:pic>
      <mc:AlternateContent xmlns:mc="http://schemas.openxmlformats.org/markup-compatibility/2006" xmlns:p14="http://schemas.microsoft.com/office/powerpoint/2010/main">
        <mc:Choice Requires="p14">
          <p:contentPart p14:bwMode="auto" r:id="rId13">
            <p14:nvContentPartPr>
              <p14:cNvPr id="17" name="Ink 16">
                <a:extLst>
                  <a:ext uri="{FF2B5EF4-FFF2-40B4-BE49-F238E27FC236}">
                    <a16:creationId xmlns:a16="http://schemas.microsoft.com/office/drawing/2014/main" id="{D181432E-384B-982A-4180-F45EE64BB303}"/>
                  </a:ext>
                </a:extLst>
              </p14:cNvPr>
              <p14:cNvContentPartPr/>
              <p14:nvPr/>
            </p14:nvContentPartPr>
            <p14:xfrm>
              <a:off x="6184335" y="4790751"/>
              <a:ext cx="634680" cy="162720"/>
            </p14:xfrm>
          </p:contentPart>
        </mc:Choice>
        <mc:Fallback xmlns="">
          <p:pic>
            <p:nvPicPr>
              <p:cNvPr id="17" name="Ink 16">
                <a:extLst>
                  <a:ext uri="{FF2B5EF4-FFF2-40B4-BE49-F238E27FC236}">
                    <a16:creationId xmlns:a16="http://schemas.microsoft.com/office/drawing/2014/main" id="{D181432E-384B-982A-4180-F45EE64BB303}"/>
                  </a:ext>
                </a:extLst>
              </p:cNvPr>
              <p:cNvPicPr/>
              <p:nvPr/>
            </p:nvPicPr>
            <p:blipFill>
              <a:blip r:embed="rId14"/>
              <a:stretch>
                <a:fillRect/>
              </a:stretch>
            </p:blipFill>
            <p:spPr>
              <a:xfrm>
                <a:off x="6178215" y="4784631"/>
                <a:ext cx="646920" cy="174960"/>
              </a:xfrm>
              <a:prstGeom prst="rect">
                <a:avLst/>
              </a:prstGeom>
            </p:spPr>
          </p:pic>
        </mc:Fallback>
      </mc:AlternateContent>
    </p:spTree>
    <p:extLst>
      <p:ext uri="{BB962C8B-B14F-4D97-AF65-F5344CB8AC3E}">
        <p14:creationId xmlns:p14="http://schemas.microsoft.com/office/powerpoint/2010/main" val="33087755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10DE94-88FE-A75F-B257-9B9AFDA55E24}"/>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C1C9E988-8796-CA89-1056-FA4B0B6EAEC7}"/>
              </a:ext>
            </a:extLst>
          </p:cNvPr>
          <p:cNvSpPr/>
          <p:nvPr/>
        </p:nvSpPr>
        <p:spPr>
          <a:xfrm>
            <a:off x="4222908" y="227568"/>
            <a:ext cx="3157788" cy="460767"/>
          </a:xfrm>
          <a:prstGeom prst="rect">
            <a:avLst/>
          </a:prstGeom>
        </p:spPr>
        <p:txBody>
          <a:bodyPr wrap="none">
            <a:spAutoFit/>
          </a:bodyPr>
          <a:lstStyle/>
          <a:p>
            <a:r>
              <a:rPr lang="en-US" sz="2394" b="1" u="sng">
                <a:solidFill>
                  <a:srgbClr val="0066FF"/>
                </a:solidFill>
              </a:rPr>
              <a:t>Pytorch: Loss Functions</a:t>
            </a:r>
          </a:p>
        </p:txBody>
      </p:sp>
      <p:sp>
        <p:nvSpPr>
          <p:cNvPr id="4" name="TextBox 3">
            <a:extLst>
              <a:ext uri="{FF2B5EF4-FFF2-40B4-BE49-F238E27FC236}">
                <a16:creationId xmlns:a16="http://schemas.microsoft.com/office/drawing/2014/main" id="{C85F377A-57DE-8249-F9BA-8DCDCEDA20A8}"/>
              </a:ext>
            </a:extLst>
          </p:cNvPr>
          <p:cNvSpPr txBox="1"/>
          <p:nvPr/>
        </p:nvSpPr>
        <p:spPr>
          <a:xfrm>
            <a:off x="498276" y="1164276"/>
            <a:ext cx="10648261" cy="337785"/>
          </a:xfrm>
          <a:prstGeom prst="rect">
            <a:avLst/>
          </a:prstGeom>
          <a:noFill/>
        </p:spPr>
        <p:txBody>
          <a:bodyPr wrap="square" rtlCol="0">
            <a:spAutoFit/>
          </a:bodyPr>
          <a:lstStyle/>
          <a:p>
            <a:r>
              <a:rPr lang="en-US" sz="1595"/>
              <a:t>Here are some loss functions we can compute.  We need to create loss functions to manually train the models we’ve created. </a:t>
            </a:r>
          </a:p>
        </p:txBody>
      </p:sp>
      <p:sp>
        <p:nvSpPr>
          <p:cNvPr id="2" name="TextBox 1">
            <a:extLst>
              <a:ext uri="{FF2B5EF4-FFF2-40B4-BE49-F238E27FC236}">
                <a16:creationId xmlns:a16="http://schemas.microsoft.com/office/drawing/2014/main" id="{5A505F92-611B-4395-A3A5-57738CD22F96}"/>
              </a:ext>
            </a:extLst>
          </p:cNvPr>
          <p:cNvSpPr txBox="1"/>
          <p:nvPr/>
        </p:nvSpPr>
        <p:spPr>
          <a:xfrm>
            <a:off x="486505" y="1725071"/>
            <a:ext cx="3736403" cy="337785"/>
          </a:xfrm>
          <a:prstGeom prst="rect">
            <a:avLst/>
          </a:prstGeom>
          <a:noFill/>
        </p:spPr>
        <p:txBody>
          <a:bodyPr wrap="square" rtlCol="0">
            <a:spAutoFit/>
          </a:bodyPr>
          <a:lstStyle/>
          <a:p>
            <a:r>
              <a:rPr lang="en-US" sz="1595" b="1"/>
              <a:t>from torch.nn import L1Loss</a:t>
            </a:r>
          </a:p>
        </p:txBody>
      </p:sp>
      <p:sp>
        <p:nvSpPr>
          <p:cNvPr id="5" name="TextBox 4">
            <a:extLst>
              <a:ext uri="{FF2B5EF4-FFF2-40B4-BE49-F238E27FC236}">
                <a16:creationId xmlns:a16="http://schemas.microsoft.com/office/drawing/2014/main" id="{AE643CCF-54A1-B18E-058B-8FD190C98A2B}"/>
              </a:ext>
            </a:extLst>
          </p:cNvPr>
          <p:cNvSpPr txBox="1"/>
          <p:nvPr/>
        </p:nvSpPr>
        <p:spPr>
          <a:xfrm>
            <a:off x="477803" y="2210291"/>
            <a:ext cx="1652451" cy="337785"/>
          </a:xfrm>
          <a:prstGeom prst="rect">
            <a:avLst/>
          </a:prstGeom>
          <a:noFill/>
        </p:spPr>
        <p:txBody>
          <a:bodyPr wrap="square" rtlCol="0">
            <a:spAutoFit/>
          </a:bodyPr>
          <a:lstStyle/>
          <a:p>
            <a:r>
              <a:rPr lang="en-US" sz="1595"/>
              <a:t>MAE = L1Loss()</a:t>
            </a:r>
          </a:p>
        </p:txBody>
      </p:sp>
      <p:sp>
        <p:nvSpPr>
          <p:cNvPr id="6" name="TextBox 5">
            <a:extLst>
              <a:ext uri="{FF2B5EF4-FFF2-40B4-BE49-F238E27FC236}">
                <a16:creationId xmlns:a16="http://schemas.microsoft.com/office/drawing/2014/main" id="{119FE6D2-5D8E-A123-6C1F-29909D293555}"/>
              </a:ext>
            </a:extLst>
          </p:cNvPr>
          <p:cNvSpPr txBox="1"/>
          <p:nvPr/>
        </p:nvSpPr>
        <p:spPr>
          <a:xfrm>
            <a:off x="486503" y="2864617"/>
            <a:ext cx="1569095" cy="337785"/>
          </a:xfrm>
          <a:prstGeom prst="rect">
            <a:avLst/>
          </a:prstGeom>
          <a:noFill/>
        </p:spPr>
        <p:txBody>
          <a:bodyPr wrap="square" rtlCol="0">
            <a:spAutoFit/>
          </a:bodyPr>
          <a:lstStyle/>
          <a:p>
            <a:r>
              <a:rPr lang="en-US" sz="1595"/>
              <a:t>loss = MAE(f, y)</a:t>
            </a:r>
          </a:p>
        </p:txBody>
      </p:sp>
      <p:grpSp>
        <p:nvGrpSpPr>
          <p:cNvPr id="9" name="Group 8">
            <a:extLst>
              <a:ext uri="{FF2B5EF4-FFF2-40B4-BE49-F238E27FC236}">
                <a16:creationId xmlns:a16="http://schemas.microsoft.com/office/drawing/2014/main" id="{FFDCA384-18F3-BE37-0F17-5A2FB9EB0099}"/>
              </a:ext>
            </a:extLst>
          </p:cNvPr>
          <p:cNvGrpSpPr/>
          <p:nvPr/>
        </p:nvGrpSpPr>
        <p:grpSpPr>
          <a:xfrm>
            <a:off x="2222301" y="2350811"/>
            <a:ext cx="665714" cy="79714"/>
            <a:chOff x="2900415" y="2289828"/>
            <a:chExt cx="667440" cy="79920"/>
          </a:xfrm>
        </p:grpSpPr>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627B0072-3A91-DCF2-2412-700B1A65B33E}"/>
                    </a:ext>
                  </a:extLst>
                </p14:cNvPr>
                <p14:cNvContentPartPr/>
                <p14:nvPr/>
              </p14:nvContentPartPr>
              <p14:xfrm>
                <a:off x="2959455" y="2330148"/>
                <a:ext cx="360" cy="360"/>
              </p14:xfrm>
            </p:contentPart>
          </mc:Choice>
          <mc:Fallback xmlns="">
            <p:pic>
              <p:nvPicPr>
                <p:cNvPr id="7" name="Ink 6">
                  <a:extLst>
                    <a:ext uri="{FF2B5EF4-FFF2-40B4-BE49-F238E27FC236}">
                      <a16:creationId xmlns:a16="http://schemas.microsoft.com/office/drawing/2014/main" id="{D38FC0D9-6210-0E12-F2D0-B23F71FB8246}"/>
                    </a:ext>
                  </a:extLst>
                </p:cNvPr>
                <p:cNvPicPr/>
                <p:nvPr/>
              </p:nvPicPr>
              <p:blipFill>
                <a:blip r:embed="rId4"/>
                <a:stretch>
                  <a:fillRect/>
                </a:stretch>
              </p:blipFill>
              <p:spPr>
                <a:xfrm>
                  <a:off x="2950455" y="232150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C6CA15AD-A91A-A27C-6F09-9E47551EF265}"/>
                    </a:ext>
                  </a:extLst>
                </p14:cNvPr>
                <p14:cNvContentPartPr/>
                <p14:nvPr/>
              </p14:nvContentPartPr>
              <p14:xfrm>
                <a:off x="2900415" y="2289828"/>
                <a:ext cx="667440" cy="79920"/>
              </p14:xfrm>
            </p:contentPart>
          </mc:Choice>
          <mc:Fallback xmlns="">
            <p:pic>
              <p:nvPicPr>
                <p:cNvPr id="8" name="Ink 7">
                  <a:extLst>
                    <a:ext uri="{FF2B5EF4-FFF2-40B4-BE49-F238E27FC236}">
                      <a16:creationId xmlns:a16="http://schemas.microsoft.com/office/drawing/2014/main" id="{FDCD3EDA-8076-0379-0289-410A0F4BC1AC}"/>
                    </a:ext>
                  </a:extLst>
                </p:cNvPr>
                <p:cNvPicPr/>
                <p:nvPr/>
              </p:nvPicPr>
              <p:blipFill>
                <a:blip r:embed="rId6"/>
                <a:stretch>
                  <a:fillRect/>
                </a:stretch>
              </p:blipFill>
              <p:spPr>
                <a:xfrm>
                  <a:off x="2891415" y="2280828"/>
                  <a:ext cx="685080" cy="975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97F9B245-979E-F206-677E-8BAE7D01F43A}"/>
                  </a:ext>
                </a:extLst>
              </p14:cNvPr>
              <p14:cNvContentPartPr/>
              <p14:nvPr/>
            </p14:nvContentPartPr>
            <p14:xfrm>
              <a:off x="2130263" y="3033448"/>
              <a:ext cx="705570" cy="52425"/>
            </p14:xfrm>
          </p:contentPart>
        </mc:Choice>
        <mc:Fallback xmlns="">
          <p:pic>
            <p:nvPicPr>
              <p:cNvPr id="10" name="Ink 9">
                <a:extLst>
                  <a:ext uri="{FF2B5EF4-FFF2-40B4-BE49-F238E27FC236}">
                    <a16:creationId xmlns:a16="http://schemas.microsoft.com/office/drawing/2014/main" id="{97F9B245-979E-F206-677E-8BAE7D01F43A}"/>
                  </a:ext>
                </a:extLst>
              </p:cNvPr>
              <p:cNvPicPr/>
              <p:nvPr/>
            </p:nvPicPr>
            <p:blipFill>
              <a:blip r:embed="rId8"/>
              <a:stretch>
                <a:fillRect/>
              </a:stretch>
            </p:blipFill>
            <p:spPr>
              <a:xfrm>
                <a:off x="2121263" y="3024471"/>
                <a:ext cx="723209" cy="70020"/>
              </a:xfrm>
              <a:prstGeom prst="rect">
                <a:avLst/>
              </a:prstGeom>
            </p:spPr>
          </p:pic>
        </mc:Fallback>
      </mc:AlternateContent>
      <p:sp>
        <p:nvSpPr>
          <p:cNvPr id="11" name="TextBox 10">
            <a:extLst>
              <a:ext uri="{FF2B5EF4-FFF2-40B4-BE49-F238E27FC236}">
                <a16:creationId xmlns:a16="http://schemas.microsoft.com/office/drawing/2014/main" id="{DE64F27B-0071-F48E-732E-37AF79489A17}"/>
              </a:ext>
            </a:extLst>
          </p:cNvPr>
          <p:cNvSpPr txBox="1"/>
          <p:nvPr/>
        </p:nvSpPr>
        <p:spPr>
          <a:xfrm>
            <a:off x="3107559" y="2227276"/>
            <a:ext cx="4883805" cy="337785"/>
          </a:xfrm>
          <a:prstGeom prst="rect">
            <a:avLst/>
          </a:prstGeom>
          <a:noFill/>
        </p:spPr>
        <p:txBody>
          <a:bodyPr wrap="square" rtlCol="0">
            <a:spAutoFit/>
          </a:bodyPr>
          <a:lstStyle/>
          <a:p>
            <a:r>
              <a:rPr lang="en-US" sz="1595"/>
              <a:t>creates a mean absolute loss object.</a:t>
            </a:r>
          </a:p>
        </p:txBody>
      </p:sp>
      <p:sp>
        <p:nvSpPr>
          <p:cNvPr id="12" name="TextBox 11">
            <a:extLst>
              <a:ext uri="{FF2B5EF4-FFF2-40B4-BE49-F238E27FC236}">
                <a16:creationId xmlns:a16="http://schemas.microsoft.com/office/drawing/2014/main" id="{899D6B56-E889-F8EA-151A-D6DD54C9F4B7}"/>
              </a:ext>
            </a:extLst>
          </p:cNvPr>
          <p:cNvSpPr txBox="1"/>
          <p:nvPr/>
        </p:nvSpPr>
        <p:spPr>
          <a:xfrm>
            <a:off x="3039655" y="2917040"/>
            <a:ext cx="8665880" cy="337785"/>
          </a:xfrm>
          <a:prstGeom prst="rect">
            <a:avLst/>
          </a:prstGeom>
          <a:noFill/>
        </p:spPr>
        <p:txBody>
          <a:bodyPr wrap="square" rtlCol="0">
            <a:spAutoFit/>
          </a:bodyPr>
          <a:lstStyle/>
          <a:p>
            <a:r>
              <a:rPr lang="en-US" sz="1595"/>
              <a:t>returns the </a:t>
            </a:r>
            <a:r>
              <a:rPr lang="en-US" sz="1595" i="1"/>
              <a:t>average</a:t>
            </a:r>
            <a:r>
              <a:rPr lang="en-US" sz="1595"/>
              <a:t> absolute value error between a prediction tensor, f, and the actual value tensor y.</a:t>
            </a:r>
          </a:p>
        </p:txBody>
      </p:sp>
      <p:sp>
        <p:nvSpPr>
          <p:cNvPr id="19" name="TextBox 18">
            <a:extLst>
              <a:ext uri="{FF2B5EF4-FFF2-40B4-BE49-F238E27FC236}">
                <a16:creationId xmlns:a16="http://schemas.microsoft.com/office/drawing/2014/main" id="{DE478D0C-2AEC-F1F7-BC91-05FBE333BF6C}"/>
              </a:ext>
            </a:extLst>
          </p:cNvPr>
          <p:cNvSpPr txBox="1"/>
          <p:nvPr/>
        </p:nvSpPr>
        <p:spPr>
          <a:xfrm>
            <a:off x="486503" y="3655735"/>
            <a:ext cx="1569095" cy="337785"/>
          </a:xfrm>
          <a:prstGeom prst="rect">
            <a:avLst/>
          </a:prstGeom>
          <a:noFill/>
        </p:spPr>
        <p:txBody>
          <a:bodyPr wrap="square" rtlCol="0">
            <a:spAutoFit/>
          </a:bodyPr>
          <a:lstStyle/>
          <a:p>
            <a:r>
              <a:rPr lang="en-US" sz="1595"/>
              <a:t>loss.backward()</a:t>
            </a:r>
          </a:p>
        </p:txBody>
      </p:sp>
      <mc:AlternateContent xmlns:mc="http://schemas.openxmlformats.org/markup-compatibility/2006" xmlns:p14="http://schemas.microsoft.com/office/powerpoint/2010/main">
        <mc:Choice Requires="p14">
          <p:contentPart p14:bwMode="auto" r:id="rId9">
            <p14:nvContentPartPr>
              <p14:cNvPr id="20" name="Ink 19">
                <a:extLst>
                  <a:ext uri="{FF2B5EF4-FFF2-40B4-BE49-F238E27FC236}">
                    <a16:creationId xmlns:a16="http://schemas.microsoft.com/office/drawing/2014/main" id="{2FEA1CA1-4A4F-91EF-9F7D-C4F2DD0ED8C5}"/>
                  </a:ext>
                </a:extLst>
              </p14:cNvPr>
              <p14:cNvContentPartPr/>
              <p14:nvPr/>
            </p14:nvContentPartPr>
            <p14:xfrm>
              <a:off x="2130263" y="3824569"/>
              <a:ext cx="705570" cy="52425"/>
            </p14:xfrm>
          </p:contentPart>
        </mc:Choice>
        <mc:Fallback xmlns="">
          <p:pic>
            <p:nvPicPr>
              <p:cNvPr id="20" name="Ink 19">
                <a:extLst>
                  <a:ext uri="{FF2B5EF4-FFF2-40B4-BE49-F238E27FC236}">
                    <a16:creationId xmlns:a16="http://schemas.microsoft.com/office/drawing/2014/main" id="{2FEA1CA1-4A4F-91EF-9F7D-C4F2DD0ED8C5}"/>
                  </a:ext>
                </a:extLst>
              </p:cNvPr>
              <p:cNvPicPr/>
              <p:nvPr/>
            </p:nvPicPr>
            <p:blipFill>
              <a:blip r:embed="rId8"/>
              <a:stretch>
                <a:fillRect/>
              </a:stretch>
            </p:blipFill>
            <p:spPr>
              <a:xfrm>
                <a:off x="2121263" y="3815592"/>
                <a:ext cx="723209" cy="70020"/>
              </a:xfrm>
              <a:prstGeom prst="rect">
                <a:avLst/>
              </a:prstGeom>
            </p:spPr>
          </p:pic>
        </mc:Fallback>
      </mc:AlternateContent>
      <p:sp>
        <p:nvSpPr>
          <p:cNvPr id="21" name="TextBox 20">
            <a:extLst>
              <a:ext uri="{FF2B5EF4-FFF2-40B4-BE49-F238E27FC236}">
                <a16:creationId xmlns:a16="http://schemas.microsoft.com/office/drawing/2014/main" id="{757B3E8F-FAC5-710F-512D-914953A346BC}"/>
              </a:ext>
            </a:extLst>
          </p:cNvPr>
          <p:cNvSpPr txBox="1"/>
          <p:nvPr/>
        </p:nvSpPr>
        <p:spPr>
          <a:xfrm>
            <a:off x="3079316" y="3655735"/>
            <a:ext cx="7570309" cy="337785"/>
          </a:xfrm>
          <a:prstGeom prst="rect">
            <a:avLst/>
          </a:prstGeom>
          <a:noFill/>
        </p:spPr>
        <p:txBody>
          <a:bodyPr wrap="square" rtlCol="0">
            <a:spAutoFit/>
          </a:bodyPr>
          <a:lstStyle/>
          <a:p>
            <a:r>
              <a:rPr lang="en-US" sz="1595"/>
              <a:t>calculates the gradient of the previously defined model’s loss w/r to all of its parameters.</a:t>
            </a:r>
          </a:p>
        </p:txBody>
      </p:sp>
    </p:spTree>
    <p:extLst>
      <p:ext uri="{BB962C8B-B14F-4D97-AF65-F5344CB8AC3E}">
        <p14:creationId xmlns:p14="http://schemas.microsoft.com/office/powerpoint/2010/main" val="346652063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C82C4F-0511-66FD-99BE-3FA96B0A0F2C}"/>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31B75572-795E-271D-43DB-B8F1EC4C7971}"/>
              </a:ext>
            </a:extLst>
          </p:cNvPr>
          <p:cNvSpPr txBox="1"/>
          <p:nvPr/>
        </p:nvSpPr>
        <p:spPr>
          <a:xfrm>
            <a:off x="414926" y="1158393"/>
            <a:ext cx="4471708" cy="338554"/>
          </a:xfrm>
          <a:prstGeom prst="rect">
            <a:avLst/>
          </a:prstGeom>
          <a:noFill/>
        </p:spPr>
        <p:txBody>
          <a:bodyPr wrap="square" rtlCol="0">
            <a:spAutoFit/>
          </a:bodyPr>
          <a:lstStyle/>
          <a:p>
            <a:r>
              <a:rPr lang="en-US" sz="1600"/>
              <a:t>Here are some loss functions we can compute.</a:t>
            </a:r>
          </a:p>
        </p:txBody>
      </p:sp>
      <p:sp>
        <p:nvSpPr>
          <p:cNvPr id="2" name="TextBox 1">
            <a:extLst>
              <a:ext uri="{FF2B5EF4-FFF2-40B4-BE49-F238E27FC236}">
                <a16:creationId xmlns:a16="http://schemas.microsoft.com/office/drawing/2014/main" id="{009660B6-D524-0463-18DD-78AD66CD868A}"/>
              </a:ext>
            </a:extLst>
          </p:cNvPr>
          <p:cNvSpPr txBox="1"/>
          <p:nvPr/>
        </p:nvSpPr>
        <p:spPr>
          <a:xfrm>
            <a:off x="403123" y="1720644"/>
            <a:ext cx="3746091" cy="338554"/>
          </a:xfrm>
          <a:prstGeom prst="rect">
            <a:avLst/>
          </a:prstGeom>
          <a:noFill/>
        </p:spPr>
        <p:txBody>
          <a:bodyPr wrap="square" rtlCol="0">
            <a:spAutoFit/>
          </a:bodyPr>
          <a:lstStyle/>
          <a:p>
            <a:r>
              <a:rPr lang="en-US" sz="1600" b="1"/>
              <a:t>from torch.nn import BCELoss</a:t>
            </a:r>
          </a:p>
        </p:txBody>
      </p:sp>
      <p:sp>
        <p:nvSpPr>
          <p:cNvPr id="5" name="TextBox 4">
            <a:extLst>
              <a:ext uri="{FF2B5EF4-FFF2-40B4-BE49-F238E27FC236}">
                <a16:creationId xmlns:a16="http://schemas.microsoft.com/office/drawing/2014/main" id="{4D18C9E2-6AA7-F71F-FCE9-58203E974B80}"/>
              </a:ext>
            </a:extLst>
          </p:cNvPr>
          <p:cNvSpPr txBox="1"/>
          <p:nvPr/>
        </p:nvSpPr>
        <p:spPr>
          <a:xfrm>
            <a:off x="403125" y="2198484"/>
            <a:ext cx="1809136" cy="338554"/>
          </a:xfrm>
          <a:prstGeom prst="rect">
            <a:avLst/>
          </a:prstGeom>
          <a:noFill/>
        </p:spPr>
        <p:txBody>
          <a:bodyPr wrap="square" rtlCol="0">
            <a:spAutoFit/>
          </a:bodyPr>
          <a:lstStyle/>
          <a:p>
            <a:r>
              <a:rPr lang="en-US" sz="1600"/>
              <a:t>BCE = BCELoss()</a:t>
            </a:r>
          </a:p>
        </p:txBody>
      </p:sp>
      <p:sp>
        <p:nvSpPr>
          <p:cNvPr id="6" name="TextBox 5">
            <a:extLst>
              <a:ext uri="{FF2B5EF4-FFF2-40B4-BE49-F238E27FC236}">
                <a16:creationId xmlns:a16="http://schemas.microsoft.com/office/drawing/2014/main" id="{F9C7D144-179E-152F-B2D7-2B637B08CEA0}"/>
              </a:ext>
            </a:extLst>
          </p:cNvPr>
          <p:cNvSpPr txBox="1"/>
          <p:nvPr/>
        </p:nvSpPr>
        <p:spPr>
          <a:xfrm>
            <a:off x="403124" y="2725489"/>
            <a:ext cx="1474840" cy="338554"/>
          </a:xfrm>
          <a:prstGeom prst="rect">
            <a:avLst/>
          </a:prstGeom>
          <a:noFill/>
        </p:spPr>
        <p:txBody>
          <a:bodyPr wrap="square" rtlCol="0">
            <a:spAutoFit/>
          </a:bodyPr>
          <a:lstStyle/>
          <a:p>
            <a:r>
              <a:rPr lang="en-US" sz="1600"/>
              <a:t>loss = BCE(f, y)</a:t>
            </a:r>
          </a:p>
        </p:txBody>
      </p:sp>
      <p:grpSp>
        <p:nvGrpSpPr>
          <p:cNvPr id="9" name="Group 8">
            <a:extLst>
              <a:ext uri="{FF2B5EF4-FFF2-40B4-BE49-F238E27FC236}">
                <a16:creationId xmlns:a16="http://schemas.microsoft.com/office/drawing/2014/main" id="{9F979E5E-54D9-33BD-BE16-572A7CDD88D9}"/>
              </a:ext>
            </a:extLst>
          </p:cNvPr>
          <p:cNvGrpSpPr/>
          <p:nvPr/>
        </p:nvGrpSpPr>
        <p:grpSpPr>
          <a:xfrm>
            <a:off x="2275907" y="2325935"/>
            <a:ext cx="667440" cy="79920"/>
            <a:chOff x="2900415" y="2289828"/>
            <a:chExt cx="667440" cy="79920"/>
          </a:xfrm>
        </p:grpSpPr>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9FD21FDC-5CD0-D122-53F0-A3D98D223A97}"/>
                    </a:ext>
                  </a:extLst>
                </p14:cNvPr>
                <p14:cNvContentPartPr/>
                <p14:nvPr/>
              </p14:nvContentPartPr>
              <p14:xfrm>
                <a:off x="2959455" y="2330148"/>
                <a:ext cx="360" cy="360"/>
              </p14:xfrm>
            </p:contentPart>
          </mc:Choice>
          <mc:Fallback xmlns="">
            <p:pic>
              <p:nvPicPr>
                <p:cNvPr id="7" name="Ink 6">
                  <a:extLst>
                    <a:ext uri="{FF2B5EF4-FFF2-40B4-BE49-F238E27FC236}">
                      <a16:creationId xmlns:a16="http://schemas.microsoft.com/office/drawing/2014/main" id="{4050540C-42F0-180E-30A9-04C424FCD60C}"/>
                    </a:ext>
                  </a:extLst>
                </p:cNvPr>
                <p:cNvPicPr/>
                <p:nvPr/>
              </p:nvPicPr>
              <p:blipFill>
                <a:blip r:embed="rId4"/>
                <a:stretch>
                  <a:fillRect/>
                </a:stretch>
              </p:blipFill>
              <p:spPr>
                <a:xfrm>
                  <a:off x="2950455" y="232150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0556E8B7-6207-068A-521E-CF1B481ABA83}"/>
                    </a:ext>
                  </a:extLst>
                </p14:cNvPr>
                <p14:cNvContentPartPr/>
                <p14:nvPr/>
              </p14:nvContentPartPr>
              <p14:xfrm>
                <a:off x="2900415" y="2289828"/>
                <a:ext cx="667440" cy="79920"/>
              </p14:xfrm>
            </p:contentPart>
          </mc:Choice>
          <mc:Fallback xmlns="">
            <p:pic>
              <p:nvPicPr>
                <p:cNvPr id="8" name="Ink 7">
                  <a:extLst>
                    <a:ext uri="{FF2B5EF4-FFF2-40B4-BE49-F238E27FC236}">
                      <a16:creationId xmlns:a16="http://schemas.microsoft.com/office/drawing/2014/main" id="{8C8752DF-6F27-C815-FC40-0996DEFB0332}"/>
                    </a:ext>
                  </a:extLst>
                </p:cNvPr>
                <p:cNvPicPr/>
                <p:nvPr/>
              </p:nvPicPr>
              <p:blipFill>
                <a:blip r:embed="rId6"/>
                <a:stretch>
                  <a:fillRect/>
                </a:stretch>
              </p:blipFill>
              <p:spPr>
                <a:xfrm>
                  <a:off x="2891415" y="2280828"/>
                  <a:ext cx="685080" cy="975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6279DF03-8306-02E9-FDE7-A05AA11449AE}"/>
                  </a:ext>
                </a:extLst>
              </p14:cNvPr>
              <p14:cNvContentPartPr/>
              <p14:nvPr/>
            </p14:nvContentPartPr>
            <p14:xfrm>
              <a:off x="2043279" y="2894766"/>
              <a:ext cx="707400" cy="52560"/>
            </p14:xfrm>
          </p:contentPart>
        </mc:Choice>
        <mc:Fallback xmlns="">
          <p:pic>
            <p:nvPicPr>
              <p:cNvPr id="10" name="Ink 9">
                <a:extLst>
                  <a:ext uri="{FF2B5EF4-FFF2-40B4-BE49-F238E27FC236}">
                    <a16:creationId xmlns:a16="http://schemas.microsoft.com/office/drawing/2014/main" id="{6279DF03-8306-02E9-FDE7-A05AA11449AE}"/>
                  </a:ext>
                </a:extLst>
              </p:cNvPr>
              <p:cNvPicPr/>
              <p:nvPr/>
            </p:nvPicPr>
            <p:blipFill>
              <a:blip r:embed="rId8"/>
              <a:stretch>
                <a:fillRect/>
              </a:stretch>
            </p:blipFill>
            <p:spPr>
              <a:xfrm>
                <a:off x="2034279" y="2885766"/>
                <a:ext cx="725040" cy="70200"/>
              </a:xfrm>
              <a:prstGeom prst="rect">
                <a:avLst/>
              </a:prstGeom>
            </p:spPr>
          </p:pic>
        </mc:Fallback>
      </mc:AlternateContent>
      <p:sp>
        <p:nvSpPr>
          <p:cNvPr id="11" name="TextBox 10">
            <a:extLst>
              <a:ext uri="{FF2B5EF4-FFF2-40B4-BE49-F238E27FC236}">
                <a16:creationId xmlns:a16="http://schemas.microsoft.com/office/drawing/2014/main" id="{36F0A539-AD89-D1FA-D181-C337904E651A}"/>
              </a:ext>
            </a:extLst>
          </p:cNvPr>
          <p:cNvSpPr txBox="1"/>
          <p:nvPr/>
        </p:nvSpPr>
        <p:spPr>
          <a:xfrm>
            <a:off x="3201936" y="2199496"/>
            <a:ext cx="4896464" cy="338554"/>
          </a:xfrm>
          <a:prstGeom prst="rect">
            <a:avLst/>
          </a:prstGeom>
          <a:noFill/>
        </p:spPr>
        <p:txBody>
          <a:bodyPr wrap="square" rtlCol="0">
            <a:spAutoFit/>
          </a:bodyPr>
          <a:lstStyle/>
          <a:p>
            <a:r>
              <a:rPr lang="en-US" sz="1600"/>
              <a:t>creates a binary cross entropy loss object.</a:t>
            </a:r>
          </a:p>
        </p:txBody>
      </p:sp>
      <p:sp>
        <p:nvSpPr>
          <p:cNvPr id="12" name="TextBox 11">
            <a:extLst>
              <a:ext uri="{FF2B5EF4-FFF2-40B4-BE49-F238E27FC236}">
                <a16:creationId xmlns:a16="http://schemas.microsoft.com/office/drawing/2014/main" id="{1A26CEC5-C0E5-4200-844E-A2B593E10BCE}"/>
              </a:ext>
            </a:extLst>
          </p:cNvPr>
          <p:cNvSpPr txBox="1"/>
          <p:nvPr/>
        </p:nvSpPr>
        <p:spPr>
          <a:xfrm>
            <a:off x="3201936" y="2691137"/>
            <a:ext cx="8449292" cy="584775"/>
          </a:xfrm>
          <a:prstGeom prst="rect">
            <a:avLst/>
          </a:prstGeom>
          <a:noFill/>
        </p:spPr>
        <p:txBody>
          <a:bodyPr wrap="square" rtlCol="0">
            <a:spAutoFit/>
          </a:bodyPr>
          <a:lstStyle/>
          <a:p>
            <a:r>
              <a:rPr lang="en-US" sz="1600"/>
              <a:t>returns the </a:t>
            </a:r>
            <a:r>
              <a:rPr lang="en-US" sz="1600" i="1"/>
              <a:t>average</a:t>
            </a:r>
            <a:r>
              <a:rPr lang="en-US" sz="1600"/>
              <a:t> cross entropy between the predicted outcome tensor f (f is the </a:t>
            </a:r>
            <a:r>
              <a:rPr lang="en-US" sz="1600" i="1"/>
              <a:t>output</a:t>
            </a:r>
            <a:r>
              <a:rPr lang="en-US" sz="1600"/>
              <a:t> of the sigmoid function) and outcome probabilities tensor y (should just be zeros and ones, right?).  </a:t>
            </a:r>
          </a:p>
        </p:txBody>
      </p:sp>
      <p:sp>
        <p:nvSpPr>
          <p:cNvPr id="13" name="Rectangle 12">
            <a:extLst>
              <a:ext uri="{FF2B5EF4-FFF2-40B4-BE49-F238E27FC236}">
                <a16:creationId xmlns:a16="http://schemas.microsoft.com/office/drawing/2014/main" id="{408B6BED-A439-60CA-A4B5-98B734AA2393}"/>
              </a:ext>
            </a:extLst>
          </p:cNvPr>
          <p:cNvSpPr/>
          <p:nvPr/>
        </p:nvSpPr>
        <p:spPr>
          <a:xfrm>
            <a:off x="4218038" y="219253"/>
            <a:ext cx="3165803" cy="461665"/>
          </a:xfrm>
          <a:prstGeom prst="rect">
            <a:avLst/>
          </a:prstGeom>
        </p:spPr>
        <p:txBody>
          <a:bodyPr wrap="none">
            <a:spAutoFit/>
          </a:bodyPr>
          <a:lstStyle/>
          <a:p>
            <a:r>
              <a:rPr lang="en-US" sz="2400" b="1" u="sng">
                <a:solidFill>
                  <a:srgbClr val="0066FF"/>
                </a:solidFill>
              </a:rPr>
              <a:t>Pytorch: Loss Functions</a:t>
            </a:r>
          </a:p>
        </p:txBody>
      </p:sp>
      <p:sp>
        <p:nvSpPr>
          <p:cNvPr id="14" name="TextBox 13">
            <a:extLst>
              <a:ext uri="{FF2B5EF4-FFF2-40B4-BE49-F238E27FC236}">
                <a16:creationId xmlns:a16="http://schemas.microsoft.com/office/drawing/2014/main" id="{D76C7B80-8518-D4B8-5775-D73B8C8DA088}"/>
              </a:ext>
            </a:extLst>
          </p:cNvPr>
          <p:cNvSpPr txBox="1"/>
          <p:nvPr/>
        </p:nvSpPr>
        <p:spPr>
          <a:xfrm>
            <a:off x="412645" y="4939525"/>
            <a:ext cx="1573163" cy="338554"/>
          </a:xfrm>
          <a:prstGeom prst="rect">
            <a:avLst/>
          </a:prstGeom>
          <a:noFill/>
        </p:spPr>
        <p:txBody>
          <a:bodyPr wrap="square" rtlCol="0">
            <a:spAutoFit/>
          </a:bodyPr>
          <a:lstStyle/>
          <a:p>
            <a:r>
              <a:rPr lang="en-US" sz="1600"/>
              <a:t>loss.backward()</a:t>
            </a:r>
          </a:p>
        </p:txBody>
      </p:sp>
      <mc:AlternateContent xmlns:mc="http://schemas.openxmlformats.org/markup-compatibility/2006" xmlns:p14="http://schemas.microsoft.com/office/powerpoint/2010/main">
        <mc:Choice Requires="p14">
          <p:contentPart p14:bwMode="auto" r:id="rId9">
            <p14:nvContentPartPr>
              <p14:cNvPr id="19" name="Ink 18">
                <a:extLst>
                  <a:ext uri="{FF2B5EF4-FFF2-40B4-BE49-F238E27FC236}">
                    <a16:creationId xmlns:a16="http://schemas.microsoft.com/office/drawing/2014/main" id="{D2DEA90B-117A-E5FF-CF1A-DDCC01D6C90F}"/>
                  </a:ext>
                </a:extLst>
              </p14:cNvPr>
              <p14:cNvContentPartPr/>
              <p14:nvPr/>
            </p14:nvContentPartPr>
            <p14:xfrm>
              <a:off x="2060663" y="5108802"/>
              <a:ext cx="707400" cy="52560"/>
            </p14:xfrm>
          </p:contentPart>
        </mc:Choice>
        <mc:Fallback xmlns="">
          <p:pic>
            <p:nvPicPr>
              <p:cNvPr id="19" name="Ink 18">
                <a:extLst>
                  <a:ext uri="{FF2B5EF4-FFF2-40B4-BE49-F238E27FC236}">
                    <a16:creationId xmlns:a16="http://schemas.microsoft.com/office/drawing/2014/main" id="{D2DEA90B-117A-E5FF-CF1A-DDCC01D6C90F}"/>
                  </a:ext>
                </a:extLst>
              </p:cNvPr>
              <p:cNvPicPr/>
              <p:nvPr/>
            </p:nvPicPr>
            <p:blipFill>
              <a:blip r:embed="rId8"/>
              <a:stretch>
                <a:fillRect/>
              </a:stretch>
            </p:blipFill>
            <p:spPr>
              <a:xfrm>
                <a:off x="2051663" y="5099802"/>
                <a:ext cx="725040" cy="70200"/>
              </a:xfrm>
              <a:prstGeom prst="rect">
                <a:avLst/>
              </a:prstGeom>
            </p:spPr>
          </p:pic>
        </mc:Fallback>
      </mc:AlternateContent>
      <p:sp>
        <p:nvSpPr>
          <p:cNvPr id="20" name="TextBox 19">
            <a:extLst>
              <a:ext uri="{FF2B5EF4-FFF2-40B4-BE49-F238E27FC236}">
                <a16:creationId xmlns:a16="http://schemas.microsoft.com/office/drawing/2014/main" id="{D448CE24-E5E1-00A7-8CB3-7FDBCF02A5AE}"/>
              </a:ext>
            </a:extLst>
          </p:cNvPr>
          <p:cNvSpPr txBox="1"/>
          <p:nvPr/>
        </p:nvSpPr>
        <p:spPr>
          <a:xfrm>
            <a:off x="3012171" y="4939525"/>
            <a:ext cx="7589935" cy="338554"/>
          </a:xfrm>
          <a:prstGeom prst="rect">
            <a:avLst/>
          </a:prstGeom>
          <a:noFill/>
        </p:spPr>
        <p:txBody>
          <a:bodyPr wrap="square" rtlCol="0">
            <a:spAutoFit/>
          </a:bodyPr>
          <a:lstStyle/>
          <a:p>
            <a:r>
              <a:rPr lang="en-US" sz="1600"/>
              <a:t>calculates the gradient of the previously defined model’s loss w/r to all of its parameters.</a:t>
            </a:r>
          </a:p>
        </p:txBody>
      </p:sp>
      <p:pic>
        <p:nvPicPr>
          <p:cNvPr id="21" name="Picture 20">
            <a:extLst>
              <a:ext uri="{FF2B5EF4-FFF2-40B4-BE49-F238E27FC236}">
                <a16:creationId xmlns:a16="http://schemas.microsoft.com/office/drawing/2014/main" id="{DB2F2FEE-4120-A5B0-3BB0-268191266987}"/>
              </a:ext>
            </a:extLst>
          </p:cNvPr>
          <p:cNvPicPr>
            <a:picLocks noChangeAspect="1"/>
          </p:cNvPicPr>
          <p:nvPr/>
        </p:nvPicPr>
        <p:blipFill>
          <a:blip r:embed="rId10"/>
          <a:stretch>
            <a:fillRect/>
          </a:stretch>
        </p:blipFill>
        <p:spPr>
          <a:xfrm>
            <a:off x="3201936" y="3428999"/>
            <a:ext cx="3096057" cy="1028844"/>
          </a:xfrm>
          <a:prstGeom prst="rect">
            <a:avLst/>
          </a:prstGeom>
        </p:spPr>
      </p:pic>
      <mc:AlternateContent xmlns:mc="http://schemas.openxmlformats.org/markup-compatibility/2006" xmlns:p14="http://schemas.microsoft.com/office/powerpoint/2010/main">
        <mc:Choice Requires="p14">
          <p:contentPart p14:bwMode="auto" r:id="rId11">
            <p14:nvContentPartPr>
              <p14:cNvPr id="22" name="Ink 21">
                <a:extLst>
                  <a:ext uri="{FF2B5EF4-FFF2-40B4-BE49-F238E27FC236}">
                    <a16:creationId xmlns:a16="http://schemas.microsoft.com/office/drawing/2014/main" id="{DA1CD145-AA69-5BCD-03D1-C8D2497223E2}"/>
                  </a:ext>
                </a:extLst>
              </p14:cNvPr>
              <p14:cNvContentPartPr/>
              <p14:nvPr/>
            </p14:nvContentPartPr>
            <p14:xfrm>
              <a:off x="6646511" y="3884268"/>
              <a:ext cx="595440" cy="178200"/>
            </p14:xfrm>
          </p:contentPart>
        </mc:Choice>
        <mc:Fallback xmlns="">
          <p:pic>
            <p:nvPicPr>
              <p:cNvPr id="22" name="Ink 21">
                <a:extLst>
                  <a:ext uri="{FF2B5EF4-FFF2-40B4-BE49-F238E27FC236}">
                    <a16:creationId xmlns:a16="http://schemas.microsoft.com/office/drawing/2014/main" id="{DA1CD145-AA69-5BCD-03D1-C8D2497223E2}"/>
                  </a:ext>
                </a:extLst>
              </p:cNvPr>
              <p:cNvPicPr/>
              <p:nvPr/>
            </p:nvPicPr>
            <p:blipFill>
              <a:blip r:embed="rId12"/>
              <a:stretch>
                <a:fillRect/>
              </a:stretch>
            </p:blipFill>
            <p:spPr>
              <a:xfrm>
                <a:off x="6640391" y="3878148"/>
                <a:ext cx="607680" cy="190440"/>
              </a:xfrm>
              <a:prstGeom prst="rect">
                <a:avLst/>
              </a:prstGeom>
            </p:spPr>
          </p:pic>
        </mc:Fallback>
      </mc:AlternateContent>
      <p:pic>
        <p:nvPicPr>
          <p:cNvPr id="23" name="Picture 22">
            <a:extLst>
              <a:ext uri="{FF2B5EF4-FFF2-40B4-BE49-F238E27FC236}">
                <a16:creationId xmlns:a16="http://schemas.microsoft.com/office/drawing/2014/main" id="{DA74B469-071E-C6C9-47F2-6E67FFA0548D}"/>
              </a:ext>
            </a:extLst>
          </p:cNvPr>
          <p:cNvPicPr>
            <a:picLocks noChangeAspect="1"/>
          </p:cNvPicPr>
          <p:nvPr/>
        </p:nvPicPr>
        <p:blipFill>
          <a:blip r:embed="rId13"/>
          <a:stretch>
            <a:fillRect/>
          </a:stretch>
        </p:blipFill>
        <p:spPr>
          <a:xfrm>
            <a:off x="7756740" y="3428999"/>
            <a:ext cx="2086266" cy="428685"/>
          </a:xfrm>
          <a:prstGeom prst="rect">
            <a:avLst/>
          </a:prstGeom>
        </p:spPr>
      </p:pic>
      <p:pic>
        <p:nvPicPr>
          <p:cNvPr id="24" name="Picture 23">
            <a:extLst>
              <a:ext uri="{FF2B5EF4-FFF2-40B4-BE49-F238E27FC236}">
                <a16:creationId xmlns:a16="http://schemas.microsoft.com/office/drawing/2014/main" id="{37F57EE6-1E1F-0A79-B1C0-981EAE8A4217}"/>
              </a:ext>
            </a:extLst>
          </p:cNvPr>
          <p:cNvPicPr>
            <a:picLocks noChangeAspect="1"/>
          </p:cNvPicPr>
          <p:nvPr/>
        </p:nvPicPr>
        <p:blipFill>
          <a:blip r:embed="rId14"/>
          <a:stretch>
            <a:fillRect/>
          </a:stretch>
        </p:blipFill>
        <p:spPr>
          <a:xfrm>
            <a:off x="7756740" y="4096148"/>
            <a:ext cx="3829584" cy="466790"/>
          </a:xfrm>
          <a:prstGeom prst="rect">
            <a:avLst/>
          </a:prstGeom>
        </p:spPr>
      </p:pic>
    </p:spTree>
    <p:extLst>
      <p:ext uri="{BB962C8B-B14F-4D97-AF65-F5344CB8AC3E}">
        <p14:creationId xmlns:p14="http://schemas.microsoft.com/office/powerpoint/2010/main" val="327108830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F2CEB1-3591-2559-2B5B-63665E97BB32}"/>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D4942262-50D1-05D5-5A1E-17D71949AF0B}"/>
              </a:ext>
            </a:extLst>
          </p:cNvPr>
          <p:cNvSpPr txBox="1"/>
          <p:nvPr/>
        </p:nvSpPr>
        <p:spPr>
          <a:xfrm>
            <a:off x="385430" y="897510"/>
            <a:ext cx="4471708" cy="338554"/>
          </a:xfrm>
          <a:prstGeom prst="rect">
            <a:avLst/>
          </a:prstGeom>
          <a:noFill/>
        </p:spPr>
        <p:txBody>
          <a:bodyPr wrap="square" rtlCol="0">
            <a:spAutoFit/>
          </a:bodyPr>
          <a:lstStyle/>
          <a:p>
            <a:r>
              <a:rPr lang="en-US" sz="1600"/>
              <a:t>Here are some loss functions we can compute.</a:t>
            </a:r>
          </a:p>
        </p:txBody>
      </p:sp>
      <p:sp>
        <p:nvSpPr>
          <p:cNvPr id="2" name="TextBox 1">
            <a:extLst>
              <a:ext uri="{FF2B5EF4-FFF2-40B4-BE49-F238E27FC236}">
                <a16:creationId xmlns:a16="http://schemas.microsoft.com/office/drawing/2014/main" id="{7F5BC209-D991-5E6B-735E-FDCFDBD289F5}"/>
              </a:ext>
            </a:extLst>
          </p:cNvPr>
          <p:cNvSpPr txBox="1"/>
          <p:nvPr/>
        </p:nvSpPr>
        <p:spPr>
          <a:xfrm>
            <a:off x="373627" y="1351607"/>
            <a:ext cx="3746091" cy="338554"/>
          </a:xfrm>
          <a:prstGeom prst="rect">
            <a:avLst/>
          </a:prstGeom>
          <a:noFill/>
        </p:spPr>
        <p:txBody>
          <a:bodyPr wrap="square" rtlCol="0">
            <a:spAutoFit/>
          </a:bodyPr>
          <a:lstStyle/>
          <a:p>
            <a:r>
              <a:rPr lang="en-US" sz="1600" b="1"/>
              <a:t>from torch.nn import CrossEntropyLoss</a:t>
            </a:r>
          </a:p>
        </p:txBody>
      </p:sp>
      <p:sp>
        <p:nvSpPr>
          <p:cNvPr id="5" name="TextBox 4">
            <a:extLst>
              <a:ext uri="{FF2B5EF4-FFF2-40B4-BE49-F238E27FC236}">
                <a16:creationId xmlns:a16="http://schemas.microsoft.com/office/drawing/2014/main" id="{38816570-FE1F-A72E-F0FC-D4042BA17E49}"/>
              </a:ext>
            </a:extLst>
          </p:cNvPr>
          <p:cNvSpPr txBox="1"/>
          <p:nvPr/>
        </p:nvSpPr>
        <p:spPr>
          <a:xfrm>
            <a:off x="373628" y="1829447"/>
            <a:ext cx="2310581" cy="338554"/>
          </a:xfrm>
          <a:prstGeom prst="rect">
            <a:avLst/>
          </a:prstGeom>
          <a:noFill/>
        </p:spPr>
        <p:txBody>
          <a:bodyPr wrap="square" rtlCol="0">
            <a:spAutoFit/>
          </a:bodyPr>
          <a:lstStyle/>
          <a:p>
            <a:r>
              <a:rPr lang="en-US" sz="1600"/>
              <a:t>CEL = CrossEntropyLoss()</a:t>
            </a:r>
          </a:p>
        </p:txBody>
      </p:sp>
      <p:sp>
        <p:nvSpPr>
          <p:cNvPr id="6" name="TextBox 5">
            <a:extLst>
              <a:ext uri="{FF2B5EF4-FFF2-40B4-BE49-F238E27FC236}">
                <a16:creationId xmlns:a16="http://schemas.microsoft.com/office/drawing/2014/main" id="{0B2F8A2D-0204-0CAC-A9B3-D8525F4A90FD}"/>
              </a:ext>
            </a:extLst>
          </p:cNvPr>
          <p:cNvSpPr txBox="1"/>
          <p:nvPr/>
        </p:nvSpPr>
        <p:spPr>
          <a:xfrm>
            <a:off x="383464" y="2317122"/>
            <a:ext cx="1956882" cy="338554"/>
          </a:xfrm>
          <a:prstGeom prst="rect">
            <a:avLst/>
          </a:prstGeom>
          <a:noFill/>
        </p:spPr>
        <p:txBody>
          <a:bodyPr wrap="square" rtlCol="0">
            <a:spAutoFit/>
          </a:bodyPr>
          <a:lstStyle/>
          <a:p>
            <a:r>
              <a:rPr lang="en-US" sz="1600"/>
              <a:t>loss = CEL(f_logit, y)</a:t>
            </a:r>
          </a:p>
        </p:txBody>
      </p:sp>
      <p:grpSp>
        <p:nvGrpSpPr>
          <p:cNvPr id="9" name="Group 8">
            <a:extLst>
              <a:ext uri="{FF2B5EF4-FFF2-40B4-BE49-F238E27FC236}">
                <a16:creationId xmlns:a16="http://schemas.microsoft.com/office/drawing/2014/main" id="{CCE12F7E-68C2-C752-C0BA-25774777F025}"/>
              </a:ext>
            </a:extLst>
          </p:cNvPr>
          <p:cNvGrpSpPr/>
          <p:nvPr/>
        </p:nvGrpSpPr>
        <p:grpSpPr>
          <a:xfrm>
            <a:off x="2713607" y="1930623"/>
            <a:ext cx="667440" cy="79920"/>
            <a:chOff x="2900415" y="2289828"/>
            <a:chExt cx="667440" cy="79920"/>
          </a:xfrm>
        </p:grpSpPr>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4050540C-42F0-180E-30A9-04C424FCD60C}"/>
                    </a:ext>
                  </a:extLst>
                </p14:cNvPr>
                <p14:cNvContentPartPr/>
                <p14:nvPr/>
              </p14:nvContentPartPr>
              <p14:xfrm>
                <a:off x="2959455" y="2330148"/>
                <a:ext cx="360" cy="360"/>
              </p14:xfrm>
            </p:contentPart>
          </mc:Choice>
          <mc:Fallback xmlns="">
            <p:pic>
              <p:nvPicPr>
                <p:cNvPr id="7" name="Ink 6">
                  <a:extLst>
                    <a:ext uri="{FF2B5EF4-FFF2-40B4-BE49-F238E27FC236}">
                      <a16:creationId xmlns:a16="http://schemas.microsoft.com/office/drawing/2014/main" id="{4050540C-42F0-180E-30A9-04C424FCD60C}"/>
                    </a:ext>
                  </a:extLst>
                </p:cNvPr>
                <p:cNvPicPr/>
                <p:nvPr/>
              </p:nvPicPr>
              <p:blipFill>
                <a:blip r:embed="rId4"/>
                <a:stretch>
                  <a:fillRect/>
                </a:stretch>
              </p:blipFill>
              <p:spPr>
                <a:xfrm>
                  <a:off x="2950455" y="232150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8C8752DF-6F27-C815-FC40-0996DEFB0332}"/>
                    </a:ext>
                  </a:extLst>
                </p14:cNvPr>
                <p14:cNvContentPartPr/>
                <p14:nvPr/>
              </p14:nvContentPartPr>
              <p14:xfrm>
                <a:off x="2900415" y="2289828"/>
                <a:ext cx="667440" cy="79920"/>
              </p14:xfrm>
            </p:contentPart>
          </mc:Choice>
          <mc:Fallback xmlns="">
            <p:pic>
              <p:nvPicPr>
                <p:cNvPr id="8" name="Ink 7">
                  <a:extLst>
                    <a:ext uri="{FF2B5EF4-FFF2-40B4-BE49-F238E27FC236}">
                      <a16:creationId xmlns:a16="http://schemas.microsoft.com/office/drawing/2014/main" id="{8C8752DF-6F27-C815-FC40-0996DEFB0332}"/>
                    </a:ext>
                  </a:extLst>
                </p:cNvPr>
                <p:cNvPicPr/>
                <p:nvPr/>
              </p:nvPicPr>
              <p:blipFill>
                <a:blip r:embed="rId6"/>
                <a:stretch>
                  <a:fillRect/>
                </a:stretch>
              </p:blipFill>
              <p:spPr>
                <a:xfrm>
                  <a:off x="2891415" y="2280828"/>
                  <a:ext cx="685080" cy="975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275A8777-E425-F2D7-E77A-63B63EBC7C34}"/>
                  </a:ext>
                </a:extLst>
              </p14:cNvPr>
              <p14:cNvContentPartPr/>
              <p14:nvPr/>
            </p14:nvContentPartPr>
            <p14:xfrm>
              <a:off x="2396985" y="2465323"/>
              <a:ext cx="707400" cy="52560"/>
            </p14:xfrm>
          </p:contentPart>
        </mc:Choice>
        <mc:Fallback xmlns="">
          <p:pic>
            <p:nvPicPr>
              <p:cNvPr id="10" name="Ink 9">
                <a:extLst>
                  <a:ext uri="{FF2B5EF4-FFF2-40B4-BE49-F238E27FC236}">
                    <a16:creationId xmlns:a16="http://schemas.microsoft.com/office/drawing/2014/main" id="{275A8777-E425-F2D7-E77A-63B63EBC7C34}"/>
                  </a:ext>
                </a:extLst>
              </p:cNvPr>
              <p:cNvPicPr/>
              <p:nvPr/>
            </p:nvPicPr>
            <p:blipFill>
              <a:blip r:embed="rId8"/>
              <a:stretch>
                <a:fillRect/>
              </a:stretch>
            </p:blipFill>
            <p:spPr>
              <a:xfrm>
                <a:off x="2387985" y="2456323"/>
                <a:ext cx="725040" cy="70200"/>
              </a:xfrm>
              <a:prstGeom prst="rect">
                <a:avLst/>
              </a:prstGeom>
            </p:spPr>
          </p:pic>
        </mc:Fallback>
      </mc:AlternateContent>
      <p:sp>
        <p:nvSpPr>
          <p:cNvPr id="11" name="TextBox 10">
            <a:extLst>
              <a:ext uri="{FF2B5EF4-FFF2-40B4-BE49-F238E27FC236}">
                <a16:creationId xmlns:a16="http://schemas.microsoft.com/office/drawing/2014/main" id="{C432A3DE-89B1-686A-4726-BA695D4F59FD}"/>
              </a:ext>
            </a:extLst>
          </p:cNvPr>
          <p:cNvSpPr txBox="1"/>
          <p:nvPr/>
        </p:nvSpPr>
        <p:spPr>
          <a:xfrm>
            <a:off x="3538261" y="1818245"/>
            <a:ext cx="3396090" cy="338554"/>
          </a:xfrm>
          <a:prstGeom prst="rect">
            <a:avLst/>
          </a:prstGeom>
          <a:noFill/>
        </p:spPr>
        <p:txBody>
          <a:bodyPr wrap="square" rtlCol="0">
            <a:spAutoFit/>
          </a:bodyPr>
          <a:lstStyle/>
          <a:p>
            <a:r>
              <a:rPr lang="en-US" sz="1600"/>
              <a:t>creates a cross entropy loss object.</a:t>
            </a:r>
          </a:p>
        </p:txBody>
      </p:sp>
      <p:sp>
        <p:nvSpPr>
          <p:cNvPr id="12" name="TextBox 11">
            <a:extLst>
              <a:ext uri="{FF2B5EF4-FFF2-40B4-BE49-F238E27FC236}">
                <a16:creationId xmlns:a16="http://schemas.microsoft.com/office/drawing/2014/main" id="{BF11EB85-E4E2-8E50-E4A4-499691022D64}"/>
              </a:ext>
            </a:extLst>
          </p:cNvPr>
          <p:cNvSpPr txBox="1"/>
          <p:nvPr/>
        </p:nvSpPr>
        <p:spPr>
          <a:xfrm>
            <a:off x="3352806" y="2316107"/>
            <a:ext cx="8583559" cy="1077218"/>
          </a:xfrm>
          <a:prstGeom prst="rect">
            <a:avLst/>
          </a:prstGeom>
          <a:noFill/>
        </p:spPr>
        <p:txBody>
          <a:bodyPr wrap="square" rtlCol="0">
            <a:spAutoFit/>
          </a:bodyPr>
          <a:lstStyle/>
          <a:p>
            <a:r>
              <a:rPr lang="en-US" sz="1600"/>
              <a:t>returns the </a:t>
            </a:r>
            <a:r>
              <a:rPr lang="en-US" sz="1600" i="1"/>
              <a:t>average</a:t>
            </a:r>
            <a:r>
              <a:rPr lang="en-US" sz="1600"/>
              <a:t> cross entropy between predicted outcomes tensor f</a:t>
            </a:r>
            <a:r>
              <a:rPr lang="en-US" sz="1600" baseline="-25000"/>
              <a:t>logit</a:t>
            </a:r>
            <a:r>
              <a:rPr lang="en-US" sz="1600"/>
              <a:t> (f</a:t>
            </a:r>
            <a:r>
              <a:rPr lang="en-US" sz="1600" baseline="-25000"/>
              <a:t>logit</a:t>
            </a:r>
            <a:r>
              <a:rPr lang="en-US" sz="1600"/>
              <a:t>  is the </a:t>
            </a:r>
            <a:r>
              <a:rPr lang="en-US" sz="1600" i="1"/>
              <a:t>input</a:t>
            </a:r>
            <a:r>
              <a:rPr lang="en-US" sz="1600"/>
              <a:t> into the softmax function, </a:t>
            </a:r>
            <a:r>
              <a:rPr lang="en-US" sz="1600" i="1"/>
              <a:t>not</a:t>
            </a:r>
            <a:r>
              <a:rPr lang="en-US" sz="1600"/>
              <a:t> the output) and outcomes probabilities tensor y (should just be one-hot-encoded tensor).  ChatGPT says it’s more better to use this guy, rather than NLL loss function (which computes cross entropy loss from f, rather than f_logit) because this way is numerically more stable.</a:t>
            </a:r>
          </a:p>
        </p:txBody>
      </p:sp>
      <p:sp>
        <p:nvSpPr>
          <p:cNvPr id="13" name="Rectangle 12">
            <a:extLst>
              <a:ext uri="{FF2B5EF4-FFF2-40B4-BE49-F238E27FC236}">
                <a16:creationId xmlns:a16="http://schemas.microsoft.com/office/drawing/2014/main" id="{658D5190-D0A5-618D-E23B-E33C07626046}"/>
              </a:ext>
            </a:extLst>
          </p:cNvPr>
          <p:cNvSpPr/>
          <p:nvPr/>
        </p:nvSpPr>
        <p:spPr>
          <a:xfrm>
            <a:off x="4218038" y="219253"/>
            <a:ext cx="3165803" cy="461665"/>
          </a:xfrm>
          <a:prstGeom prst="rect">
            <a:avLst/>
          </a:prstGeom>
        </p:spPr>
        <p:txBody>
          <a:bodyPr wrap="none">
            <a:spAutoFit/>
          </a:bodyPr>
          <a:lstStyle/>
          <a:p>
            <a:r>
              <a:rPr lang="en-US" sz="2400" b="1" u="sng">
                <a:solidFill>
                  <a:srgbClr val="0066FF"/>
                </a:solidFill>
              </a:rPr>
              <a:t>Pytorch: Loss Functions</a:t>
            </a:r>
          </a:p>
        </p:txBody>
      </p:sp>
      <p:sp>
        <p:nvSpPr>
          <p:cNvPr id="14" name="TextBox 13">
            <a:extLst>
              <a:ext uri="{FF2B5EF4-FFF2-40B4-BE49-F238E27FC236}">
                <a16:creationId xmlns:a16="http://schemas.microsoft.com/office/drawing/2014/main" id="{BF313A0E-7DF0-6148-E81A-23B404D22A85}"/>
              </a:ext>
            </a:extLst>
          </p:cNvPr>
          <p:cNvSpPr txBox="1"/>
          <p:nvPr/>
        </p:nvSpPr>
        <p:spPr>
          <a:xfrm>
            <a:off x="414926" y="6105805"/>
            <a:ext cx="1573163" cy="338554"/>
          </a:xfrm>
          <a:prstGeom prst="rect">
            <a:avLst/>
          </a:prstGeom>
          <a:noFill/>
        </p:spPr>
        <p:txBody>
          <a:bodyPr wrap="square" rtlCol="0">
            <a:spAutoFit/>
          </a:bodyPr>
          <a:lstStyle/>
          <a:p>
            <a:r>
              <a:rPr lang="en-US" sz="1600"/>
              <a:t>loss.backward()</a:t>
            </a:r>
          </a:p>
        </p:txBody>
      </p:sp>
      <mc:AlternateContent xmlns:mc="http://schemas.openxmlformats.org/markup-compatibility/2006" xmlns:p14="http://schemas.microsoft.com/office/powerpoint/2010/main">
        <mc:Choice Requires="p14">
          <p:contentPart p14:bwMode="auto" r:id="rId9">
            <p14:nvContentPartPr>
              <p14:cNvPr id="19" name="Ink 18">
                <a:extLst>
                  <a:ext uri="{FF2B5EF4-FFF2-40B4-BE49-F238E27FC236}">
                    <a16:creationId xmlns:a16="http://schemas.microsoft.com/office/drawing/2014/main" id="{1C4169AB-2F3A-AB59-F26C-B584E15C2BC0}"/>
                  </a:ext>
                </a:extLst>
              </p14:cNvPr>
              <p14:cNvContentPartPr/>
              <p14:nvPr/>
            </p14:nvContentPartPr>
            <p14:xfrm>
              <a:off x="2062944" y="6275082"/>
              <a:ext cx="707400" cy="52560"/>
            </p14:xfrm>
          </p:contentPart>
        </mc:Choice>
        <mc:Fallback xmlns="">
          <p:pic>
            <p:nvPicPr>
              <p:cNvPr id="19" name="Ink 18">
                <a:extLst>
                  <a:ext uri="{FF2B5EF4-FFF2-40B4-BE49-F238E27FC236}">
                    <a16:creationId xmlns:a16="http://schemas.microsoft.com/office/drawing/2014/main" id="{1C4169AB-2F3A-AB59-F26C-B584E15C2BC0}"/>
                  </a:ext>
                </a:extLst>
              </p:cNvPr>
              <p:cNvPicPr/>
              <p:nvPr/>
            </p:nvPicPr>
            <p:blipFill>
              <a:blip r:embed="rId8"/>
              <a:stretch>
                <a:fillRect/>
              </a:stretch>
            </p:blipFill>
            <p:spPr>
              <a:xfrm>
                <a:off x="2053944" y="6266082"/>
                <a:ext cx="725040" cy="70200"/>
              </a:xfrm>
              <a:prstGeom prst="rect">
                <a:avLst/>
              </a:prstGeom>
            </p:spPr>
          </p:pic>
        </mc:Fallback>
      </mc:AlternateContent>
      <p:sp>
        <p:nvSpPr>
          <p:cNvPr id="20" name="TextBox 19">
            <a:extLst>
              <a:ext uri="{FF2B5EF4-FFF2-40B4-BE49-F238E27FC236}">
                <a16:creationId xmlns:a16="http://schemas.microsoft.com/office/drawing/2014/main" id="{160EFDA9-D4F8-1932-6D0C-250288A82787}"/>
              </a:ext>
            </a:extLst>
          </p:cNvPr>
          <p:cNvSpPr txBox="1"/>
          <p:nvPr/>
        </p:nvSpPr>
        <p:spPr>
          <a:xfrm>
            <a:off x="2968467" y="6132085"/>
            <a:ext cx="8583559" cy="584775"/>
          </a:xfrm>
          <a:prstGeom prst="rect">
            <a:avLst/>
          </a:prstGeom>
          <a:noFill/>
        </p:spPr>
        <p:txBody>
          <a:bodyPr wrap="square" rtlCol="0">
            <a:spAutoFit/>
          </a:bodyPr>
          <a:lstStyle/>
          <a:p>
            <a:r>
              <a:rPr lang="en-US" sz="1600"/>
              <a:t>I guess stands for back propagation.  It calculates the gradient of the previously defined model’s loss w/r to all of its parameters.  </a:t>
            </a:r>
          </a:p>
        </p:txBody>
      </p:sp>
      <p:pic>
        <p:nvPicPr>
          <p:cNvPr id="21" name="Picture 20">
            <a:extLst>
              <a:ext uri="{FF2B5EF4-FFF2-40B4-BE49-F238E27FC236}">
                <a16:creationId xmlns:a16="http://schemas.microsoft.com/office/drawing/2014/main" id="{D10B6137-D3FB-FC7F-5566-5000DCB772EF}"/>
              </a:ext>
            </a:extLst>
          </p:cNvPr>
          <p:cNvPicPr>
            <a:picLocks noChangeAspect="1"/>
          </p:cNvPicPr>
          <p:nvPr/>
        </p:nvPicPr>
        <p:blipFill>
          <a:blip r:embed="rId10"/>
          <a:stretch>
            <a:fillRect/>
          </a:stretch>
        </p:blipFill>
        <p:spPr>
          <a:xfrm>
            <a:off x="3392042" y="3500178"/>
            <a:ext cx="5201376" cy="1028844"/>
          </a:xfrm>
          <a:prstGeom prst="rect">
            <a:avLst/>
          </a:prstGeom>
        </p:spPr>
      </p:pic>
      <p:pic>
        <p:nvPicPr>
          <p:cNvPr id="22" name="Picture 21">
            <a:extLst>
              <a:ext uri="{FF2B5EF4-FFF2-40B4-BE49-F238E27FC236}">
                <a16:creationId xmlns:a16="http://schemas.microsoft.com/office/drawing/2014/main" id="{34EDB524-C148-9EE3-E2B3-82B6EFCAB4FD}"/>
              </a:ext>
            </a:extLst>
          </p:cNvPr>
          <p:cNvPicPr>
            <a:picLocks noChangeAspect="1"/>
          </p:cNvPicPr>
          <p:nvPr/>
        </p:nvPicPr>
        <p:blipFill>
          <a:blip r:embed="rId11"/>
          <a:stretch>
            <a:fillRect/>
          </a:stretch>
        </p:blipFill>
        <p:spPr>
          <a:xfrm>
            <a:off x="3410543" y="4728058"/>
            <a:ext cx="3352892" cy="1100050"/>
          </a:xfrm>
          <a:prstGeom prst="rect">
            <a:avLst/>
          </a:prstGeom>
        </p:spPr>
      </p:pic>
      <mc:AlternateContent xmlns:mc="http://schemas.openxmlformats.org/markup-compatibility/2006" xmlns:p14="http://schemas.microsoft.com/office/powerpoint/2010/main">
        <mc:Choice Requires="p14">
          <p:contentPart p14:bwMode="auto" r:id="rId12">
            <p14:nvContentPartPr>
              <p14:cNvPr id="23" name="Ink 22">
                <a:extLst>
                  <a:ext uri="{FF2B5EF4-FFF2-40B4-BE49-F238E27FC236}">
                    <a16:creationId xmlns:a16="http://schemas.microsoft.com/office/drawing/2014/main" id="{143AE03A-D590-310B-9DE5-F2BA85E7091C}"/>
                  </a:ext>
                </a:extLst>
              </p14:cNvPr>
              <p14:cNvContentPartPr/>
              <p14:nvPr/>
            </p14:nvContentPartPr>
            <p14:xfrm>
              <a:off x="8799783" y="4027348"/>
              <a:ext cx="255600" cy="131040"/>
            </p14:xfrm>
          </p:contentPart>
        </mc:Choice>
        <mc:Fallback xmlns="">
          <p:pic>
            <p:nvPicPr>
              <p:cNvPr id="23" name="Ink 22">
                <a:extLst>
                  <a:ext uri="{FF2B5EF4-FFF2-40B4-BE49-F238E27FC236}">
                    <a16:creationId xmlns:a16="http://schemas.microsoft.com/office/drawing/2014/main" id="{143AE03A-D590-310B-9DE5-F2BA85E7091C}"/>
                  </a:ext>
                </a:extLst>
              </p:cNvPr>
              <p:cNvPicPr/>
              <p:nvPr/>
            </p:nvPicPr>
            <p:blipFill>
              <a:blip r:embed="rId13"/>
              <a:stretch>
                <a:fillRect/>
              </a:stretch>
            </p:blipFill>
            <p:spPr>
              <a:xfrm>
                <a:off x="8790783" y="4018348"/>
                <a:ext cx="273240" cy="14868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4" name="Ink 23">
                <a:extLst>
                  <a:ext uri="{FF2B5EF4-FFF2-40B4-BE49-F238E27FC236}">
                    <a16:creationId xmlns:a16="http://schemas.microsoft.com/office/drawing/2014/main" id="{50DD8F94-7EE4-C0D1-8349-A49532C0516A}"/>
                  </a:ext>
                </a:extLst>
              </p14:cNvPr>
              <p14:cNvContentPartPr/>
              <p14:nvPr/>
            </p14:nvContentPartPr>
            <p14:xfrm>
              <a:off x="8243383" y="5257548"/>
              <a:ext cx="313200" cy="174960"/>
            </p14:xfrm>
          </p:contentPart>
        </mc:Choice>
        <mc:Fallback xmlns="">
          <p:pic>
            <p:nvPicPr>
              <p:cNvPr id="24" name="Ink 23">
                <a:extLst>
                  <a:ext uri="{FF2B5EF4-FFF2-40B4-BE49-F238E27FC236}">
                    <a16:creationId xmlns:a16="http://schemas.microsoft.com/office/drawing/2014/main" id="{50DD8F94-7EE4-C0D1-8349-A49532C0516A}"/>
                  </a:ext>
                </a:extLst>
              </p:cNvPr>
              <p:cNvPicPr/>
              <p:nvPr/>
            </p:nvPicPr>
            <p:blipFill>
              <a:blip r:embed="rId15"/>
              <a:stretch>
                <a:fillRect/>
              </a:stretch>
            </p:blipFill>
            <p:spPr>
              <a:xfrm>
                <a:off x="8234383" y="5248548"/>
                <a:ext cx="330840" cy="192600"/>
              </a:xfrm>
              <a:prstGeom prst="rect">
                <a:avLst/>
              </a:prstGeom>
            </p:spPr>
          </p:pic>
        </mc:Fallback>
      </mc:AlternateContent>
      <p:pic>
        <p:nvPicPr>
          <p:cNvPr id="25" name="Picture 24">
            <a:extLst>
              <a:ext uri="{FF2B5EF4-FFF2-40B4-BE49-F238E27FC236}">
                <a16:creationId xmlns:a16="http://schemas.microsoft.com/office/drawing/2014/main" id="{4787700E-29E0-D620-507D-D2AFE9CE5ACB}"/>
              </a:ext>
            </a:extLst>
          </p:cNvPr>
          <p:cNvPicPr>
            <a:picLocks noChangeAspect="1"/>
          </p:cNvPicPr>
          <p:nvPr/>
        </p:nvPicPr>
        <p:blipFill>
          <a:blip r:embed="rId16"/>
          <a:stretch>
            <a:fillRect/>
          </a:stretch>
        </p:blipFill>
        <p:spPr>
          <a:xfrm>
            <a:off x="9411792" y="3790731"/>
            <a:ext cx="1981477" cy="447737"/>
          </a:xfrm>
          <a:prstGeom prst="rect">
            <a:avLst/>
          </a:prstGeom>
        </p:spPr>
      </p:pic>
      <p:pic>
        <p:nvPicPr>
          <p:cNvPr id="26" name="Picture 25">
            <a:extLst>
              <a:ext uri="{FF2B5EF4-FFF2-40B4-BE49-F238E27FC236}">
                <a16:creationId xmlns:a16="http://schemas.microsoft.com/office/drawing/2014/main" id="{DD0DDC26-2B86-73F7-6021-D054D71301AC}"/>
              </a:ext>
            </a:extLst>
          </p:cNvPr>
          <p:cNvPicPr>
            <a:picLocks noChangeAspect="1"/>
          </p:cNvPicPr>
          <p:nvPr/>
        </p:nvPicPr>
        <p:blipFill>
          <a:blip r:embed="rId17"/>
          <a:stretch>
            <a:fillRect/>
          </a:stretch>
        </p:blipFill>
        <p:spPr>
          <a:xfrm>
            <a:off x="8927583" y="5086484"/>
            <a:ext cx="2067213" cy="466790"/>
          </a:xfrm>
          <a:prstGeom prst="rect">
            <a:avLst/>
          </a:prstGeom>
        </p:spPr>
      </p:pic>
      <p:sp>
        <p:nvSpPr>
          <p:cNvPr id="27" name="TextBox 26">
            <a:extLst>
              <a:ext uri="{FF2B5EF4-FFF2-40B4-BE49-F238E27FC236}">
                <a16:creationId xmlns:a16="http://schemas.microsoft.com/office/drawing/2014/main" id="{F90F3DBF-A168-4EF6-87D6-7779B032DF0F}"/>
              </a:ext>
            </a:extLst>
          </p:cNvPr>
          <p:cNvSpPr txBox="1"/>
          <p:nvPr/>
        </p:nvSpPr>
        <p:spPr>
          <a:xfrm>
            <a:off x="6983511" y="5030938"/>
            <a:ext cx="1076630" cy="584775"/>
          </a:xfrm>
          <a:prstGeom prst="rect">
            <a:avLst/>
          </a:prstGeom>
          <a:noFill/>
        </p:spPr>
        <p:txBody>
          <a:bodyPr wrap="square" rtlCol="0">
            <a:spAutoFit/>
          </a:bodyPr>
          <a:lstStyle/>
          <a:p>
            <a:r>
              <a:rPr lang="en-US" sz="1600"/>
              <a:t>(doing it manually)</a:t>
            </a:r>
          </a:p>
        </p:txBody>
      </p:sp>
    </p:spTree>
    <p:extLst>
      <p:ext uri="{BB962C8B-B14F-4D97-AF65-F5344CB8AC3E}">
        <p14:creationId xmlns:p14="http://schemas.microsoft.com/office/powerpoint/2010/main" val="1394477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7E22C-FCF3-2040-7D0D-3BA1B7BAE30C}"/>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AAAA5BEA-0645-8BE4-C9BB-7631D8AB718D}"/>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204ECFC2-4241-F488-430F-69FDEE4BDFCA}"/>
              </a:ext>
            </a:extLst>
          </p:cNvPr>
          <p:cNvSpPr txBox="1"/>
          <p:nvPr/>
        </p:nvSpPr>
        <p:spPr>
          <a:xfrm>
            <a:off x="346463" y="916652"/>
            <a:ext cx="6201821" cy="307777"/>
          </a:xfrm>
          <a:prstGeom prst="rect">
            <a:avLst/>
          </a:prstGeom>
          <a:noFill/>
        </p:spPr>
        <p:txBody>
          <a:bodyPr wrap="square" rtlCol="0">
            <a:spAutoFit/>
          </a:bodyPr>
          <a:lstStyle/>
          <a:p>
            <a:r>
              <a:rPr lang="en-US" sz="1400"/>
              <a:t>Here’s some examples of the previous guys,</a:t>
            </a:r>
          </a:p>
        </p:txBody>
      </p:sp>
      <p:pic>
        <p:nvPicPr>
          <p:cNvPr id="22" name="Picture 21">
            <a:extLst>
              <a:ext uri="{FF2B5EF4-FFF2-40B4-BE49-F238E27FC236}">
                <a16:creationId xmlns:a16="http://schemas.microsoft.com/office/drawing/2014/main" id="{02D746C0-21D1-1C81-3B1F-69ECAAB427F6}"/>
              </a:ext>
            </a:extLst>
          </p:cNvPr>
          <p:cNvPicPr>
            <a:picLocks noChangeAspect="1"/>
          </p:cNvPicPr>
          <p:nvPr/>
        </p:nvPicPr>
        <p:blipFill>
          <a:blip r:embed="rId3"/>
          <a:stretch>
            <a:fillRect/>
          </a:stretch>
        </p:blipFill>
        <p:spPr>
          <a:xfrm>
            <a:off x="472746" y="1530238"/>
            <a:ext cx="1846247" cy="1011886"/>
          </a:xfrm>
          <a:prstGeom prst="rect">
            <a:avLst/>
          </a:prstGeom>
        </p:spPr>
      </p:pic>
      <p:pic>
        <p:nvPicPr>
          <p:cNvPr id="23" name="Picture 22">
            <a:extLst>
              <a:ext uri="{FF2B5EF4-FFF2-40B4-BE49-F238E27FC236}">
                <a16:creationId xmlns:a16="http://schemas.microsoft.com/office/drawing/2014/main" id="{2104BFBB-CB0D-3C5C-49E1-BA7150D4D09F}"/>
              </a:ext>
            </a:extLst>
          </p:cNvPr>
          <p:cNvPicPr>
            <a:picLocks noChangeAspect="1"/>
          </p:cNvPicPr>
          <p:nvPr/>
        </p:nvPicPr>
        <p:blipFill>
          <a:blip r:embed="rId4"/>
          <a:stretch>
            <a:fillRect/>
          </a:stretch>
        </p:blipFill>
        <p:spPr>
          <a:xfrm>
            <a:off x="3419903" y="1530238"/>
            <a:ext cx="1915668" cy="2153935"/>
          </a:xfrm>
          <a:prstGeom prst="rect">
            <a:avLst/>
          </a:prstGeom>
        </p:spPr>
      </p:pic>
      <p:pic>
        <p:nvPicPr>
          <p:cNvPr id="18" name="Picture 17">
            <a:extLst>
              <a:ext uri="{FF2B5EF4-FFF2-40B4-BE49-F238E27FC236}">
                <a16:creationId xmlns:a16="http://schemas.microsoft.com/office/drawing/2014/main" id="{83DF27CC-2DCB-CDC3-CBA7-3451CBA8DA94}"/>
              </a:ext>
            </a:extLst>
          </p:cNvPr>
          <p:cNvPicPr>
            <a:picLocks noChangeAspect="1"/>
          </p:cNvPicPr>
          <p:nvPr/>
        </p:nvPicPr>
        <p:blipFill>
          <a:blip r:embed="rId5"/>
          <a:stretch>
            <a:fillRect/>
          </a:stretch>
        </p:blipFill>
        <p:spPr>
          <a:xfrm>
            <a:off x="3419902" y="4079556"/>
            <a:ext cx="1745987" cy="2316790"/>
          </a:xfrm>
          <a:prstGeom prst="rect">
            <a:avLst/>
          </a:prstGeom>
        </p:spPr>
      </p:pic>
      <p:pic>
        <p:nvPicPr>
          <p:cNvPr id="20" name="Picture 19">
            <a:extLst>
              <a:ext uri="{FF2B5EF4-FFF2-40B4-BE49-F238E27FC236}">
                <a16:creationId xmlns:a16="http://schemas.microsoft.com/office/drawing/2014/main" id="{0F7D1545-E1BC-263B-480E-B48878A83CD2}"/>
              </a:ext>
            </a:extLst>
          </p:cNvPr>
          <p:cNvPicPr>
            <a:picLocks noChangeAspect="1"/>
          </p:cNvPicPr>
          <p:nvPr/>
        </p:nvPicPr>
        <p:blipFill>
          <a:blip r:embed="rId6"/>
          <a:stretch>
            <a:fillRect/>
          </a:stretch>
        </p:blipFill>
        <p:spPr>
          <a:xfrm>
            <a:off x="6096000" y="1485879"/>
            <a:ext cx="2438740" cy="1105054"/>
          </a:xfrm>
          <a:prstGeom prst="rect">
            <a:avLst/>
          </a:prstGeom>
        </p:spPr>
      </p:pic>
      <p:pic>
        <p:nvPicPr>
          <p:cNvPr id="21" name="Picture 20">
            <a:extLst>
              <a:ext uri="{FF2B5EF4-FFF2-40B4-BE49-F238E27FC236}">
                <a16:creationId xmlns:a16="http://schemas.microsoft.com/office/drawing/2014/main" id="{8EAFBB44-83D9-54DC-5E2A-5B96E2F87E5B}"/>
              </a:ext>
            </a:extLst>
          </p:cNvPr>
          <p:cNvPicPr>
            <a:picLocks noChangeAspect="1"/>
          </p:cNvPicPr>
          <p:nvPr/>
        </p:nvPicPr>
        <p:blipFill>
          <a:blip r:embed="rId7"/>
          <a:stretch>
            <a:fillRect/>
          </a:stretch>
        </p:blipFill>
        <p:spPr>
          <a:xfrm>
            <a:off x="6257895" y="4079555"/>
            <a:ext cx="2114949" cy="2274409"/>
          </a:xfrm>
          <a:prstGeom prst="rect">
            <a:avLst/>
          </a:prstGeom>
        </p:spPr>
      </p:pic>
      <p:pic>
        <p:nvPicPr>
          <p:cNvPr id="2" name="Picture 1">
            <a:extLst>
              <a:ext uri="{FF2B5EF4-FFF2-40B4-BE49-F238E27FC236}">
                <a16:creationId xmlns:a16="http://schemas.microsoft.com/office/drawing/2014/main" id="{7233ED7D-0503-1020-E769-B87FBBB53630}"/>
              </a:ext>
            </a:extLst>
          </p:cNvPr>
          <p:cNvPicPr>
            <a:picLocks noChangeAspect="1"/>
          </p:cNvPicPr>
          <p:nvPr/>
        </p:nvPicPr>
        <p:blipFill>
          <a:blip r:embed="rId8"/>
          <a:stretch>
            <a:fillRect/>
          </a:stretch>
        </p:blipFill>
        <p:spPr>
          <a:xfrm>
            <a:off x="472746" y="4122370"/>
            <a:ext cx="2523652" cy="1277031"/>
          </a:xfrm>
          <a:prstGeom prst="rect">
            <a:avLst/>
          </a:prstGeom>
        </p:spPr>
      </p:pic>
    </p:spTree>
    <p:extLst>
      <p:ext uri="{BB962C8B-B14F-4D97-AF65-F5344CB8AC3E}">
        <p14:creationId xmlns:p14="http://schemas.microsoft.com/office/powerpoint/2010/main" val="280550302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D09C7F-C4DC-7B30-CA4F-D829E1B844DF}"/>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D0E5C181-3A5F-511B-9351-F858C286F5A4}"/>
              </a:ext>
            </a:extLst>
          </p:cNvPr>
          <p:cNvSpPr/>
          <p:nvPr/>
        </p:nvSpPr>
        <p:spPr>
          <a:xfrm>
            <a:off x="4522838" y="228950"/>
            <a:ext cx="2699842" cy="461665"/>
          </a:xfrm>
          <a:prstGeom prst="rect">
            <a:avLst/>
          </a:prstGeom>
        </p:spPr>
        <p:txBody>
          <a:bodyPr wrap="none">
            <a:spAutoFit/>
          </a:bodyPr>
          <a:lstStyle/>
          <a:p>
            <a:r>
              <a:rPr lang="en-US" sz="2400" b="1" u="sng">
                <a:solidFill>
                  <a:srgbClr val="0066FF"/>
                </a:solidFill>
              </a:rPr>
              <a:t>Pytorch: Optimizers</a:t>
            </a:r>
          </a:p>
        </p:txBody>
      </p:sp>
      <p:sp>
        <p:nvSpPr>
          <p:cNvPr id="4" name="TextBox 3">
            <a:extLst>
              <a:ext uri="{FF2B5EF4-FFF2-40B4-BE49-F238E27FC236}">
                <a16:creationId xmlns:a16="http://schemas.microsoft.com/office/drawing/2014/main" id="{7ED79174-B9CB-A3B5-945E-692860873BCD}"/>
              </a:ext>
            </a:extLst>
          </p:cNvPr>
          <p:cNvSpPr txBox="1"/>
          <p:nvPr/>
        </p:nvSpPr>
        <p:spPr>
          <a:xfrm>
            <a:off x="237949" y="1158393"/>
            <a:ext cx="11708248" cy="338554"/>
          </a:xfrm>
          <a:prstGeom prst="rect">
            <a:avLst/>
          </a:prstGeom>
          <a:noFill/>
        </p:spPr>
        <p:txBody>
          <a:bodyPr wrap="square" rtlCol="0">
            <a:spAutoFit/>
          </a:bodyPr>
          <a:lstStyle/>
          <a:p>
            <a:r>
              <a:rPr lang="en-US" sz="1600"/>
              <a:t>Having calculated losses and gradients, we then plug these into an optimizer to update the learning parameters.  Here are some optimizers:</a:t>
            </a:r>
          </a:p>
        </p:txBody>
      </p:sp>
      <mc:AlternateContent xmlns:mc="http://schemas.openxmlformats.org/markup-compatibility/2006" xmlns:p14="http://schemas.microsoft.com/office/powerpoint/2010/main">
        <mc:Choice Requires="p14">
          <p:contentPart p14:bwMode="auto" r:id="rId3">
            <p14:nvContentPartPr>
              <p14:cNvPr id="13" name="Ink 12">
                <a:extLst>
                  <a:ext uri="{FF2B5EF4-FFF2-40B4-BE49-F238E27FC236}">
                    <a16:creationId xmlns:a16="http://schemas.microsoft.com/office/drawing/2014/main" id="{EDC211F5-1C45-8F7B-0025-345D551EF244}"/>
                  </a:ext>
                </a:extLst>
              </p14:cNvPr>
              <p14:cNvContentPartPr/>
              <p14:nvPr/>
            </p14:nvContentPartPr>
            <p14:xfrm>
              <a:off x="6058150" y="2224011"/>
              <a:ext cx="955800" cy="41040"/>
            </p14:xfrm>
          </p:contentPart>
        </mc:Choice>
        <mc:Fallback xmlns="">
          <p:pic>
            <p:nvPicPr>
              <p:cNvPr id="13" name="Ink 12">
                <a:extLst>
                  <a:ext uri="{FF2B5EF4-FFF2-40B4-BE49-F238E27FC236}">
                    <a16:creationId xmlns:a16="http://schemas.microsoft.com/office/drawing/2014/main" id="{F788F26F-9AF6-AF68-7E37-57F2D44F5B20}"/>
                  </a:ext>
                </a:extLst>
              </p:cNvPr>
              <p:cNvPicPr/>
              <p:nvPr/>
            </p:nvPicPr>
            <p:blipFill>
              <a:blip r:embed="rId4"/>
              <a:stretch>
                <a:fillRect/>
              </a:stretch>
            </p:blipFill>
            <p:spPr>
              <a:xfrm>
                <a:off x="6049150" y="2214931"/>
                <a:ext cx="973440" cy="58836"/>
              </a:xfrm>
              <a:prstGeom prst="rect">
                <a:avLst/>
              </a:prstGeom>
            </p:spPr>
          </p:pic>
        </mc:Fallback>
      </mc:AlternateContent>
      <p:sp>
        <p:nvSpPr>
          <p:cNvPr id="19" name="TextBox 18">
            <a:extLst>
              <a:ext uri="{FF2B5EF4-FFF2-40B4-BE49-F238E27FC236}">
                <a16:creationId xmlns:a16="http://schemas.microsoft.com/office/drawing/2014/main" id="{B633D746-8CAD-B653-49D0-1E1BA1EC0D57}"/>
              </a:ext>
            </a:extLst>
          </p:cNvPr>
          <p:cNvSpPr txBox="1"/>
          <p:nvPr/>
        </p:nvSpPr>
        <p:spPr>
          <a:xfrm>
            <a:off x="7190564" y="2057999"/>
            <a:ext cx="4490165" cy="2031325"/>
          </a:xfrm>
          <a:prstGeom prst="rect">
            <a:avLst/>
          </a:prstGeom>
          <a:noFill/>
        </p:spPr>
        <p:txBody>
          <a:bodyPr wrap="square" rtlCol="0">
            <a:spAutoFit/>
          </a:bodyPr>
          <a:lstStyle/>
          <a:p>
            <a:r>
              <a:rPr lang="en-US" sz="1400"/>
              <a:t>This is of course Stochastic Gradient Descent.  I guess momentum is a parameter which controls how much the step size overshoots grad*lr.  Overshooting can be good so it doesn’t get stuck in a local minimum.  p = 0 is the default, but p = 0.9 is often used.  Could be bad too.   There is another argument </a:t>
            </a:r>
            <a:r>
              <a:rPr lang="en-US" sz="1400" b="1"/>
              <a:t>weight_decay = w</a:t>
            </a:r>
            <a:r>
              <a:rPr lang="en-US" sz="1400"/>
              <a:t>, which reduces weights/biases that are getting fairly large.  This can help prevent overfitting.  w is usually ~ 10</a:t>
            </a:r>
            <a:r>
              <a:rPr lang="en-US" sz="1400" baseline="30000"/>
              <a:t>-3</a:t>
            </a:r>
            <a:r>
              <a:rPr lang="en-US" sz="1400"/>
              <a:t>, etc.  The larger w is, the more large weights are suppressed. </a:t>
            </a:r>
            <a:endParaRPr lang="en-US"/>
          </a:p>
        </p:txBody>
      </p:sp>
      <p:sp>
        <p:nvSpPr>
          <p:cNvPr id="14" name="TextBox 13">
            <a:extLst>
              <a:ext uri="{FF2B5EF4-FFF2-40B4-BE49-F238E27FC236}">
                <a16:creationId xmlns:a16="http://schemas.microsoft.com/office/drawing/2014/main" id="{58F513A4-0675-1F8A-3B46-3BE40AA26B92}"/>
              </a:ext>
            </a:extLst>
          </p:cNvPr>
          <p:cNvSpPr txBox="1"/>
          <p:nvPr/>
        </p:nvSpPr>
        <p:spPr>
          <a:xfrm>
            <a:off x="237948" y="1587513"/>
            <a:ext cx="4953487" cy="338554"/>
          </a:xfrm>
          <a:prstGeom prst="rect">
            <a:avLst/>
          </a:prstGeom>
          <a:noFill/>
        </p:spPr>
        <p:txBody>
          <a:bodyPr wrap="square">
            <a:spAutoFit/>
          </a:bodyPr>
          <a:lstStyle/>
          <a:p>
            <a:r>
              <a:rPr lang="en-US" sz="1600" b="1"/>
              <a:t>from torch.optim import SGD, Adagrad, RMSprop, Adam</a:t>
            </a:r>
          </a:p>
        </p:txBody>
      </p:sp>
      <p:pic>
        <p:nvPicPr>
          <p:cNvPr id="20" name="Picture 19">
            <a:extLst>
              <a:ext uri="{FF2B5EF4-FFF2-40B4-BE49-F238E27FC236}">
                <a16:creationId xmlns:a16="http://schemas.microsoft.com/office/drawing/2014/main" id="{08CCF88C-C012-E667-135F-BA65C5901FAF}"/>
              </a:ext>
            </a:extLst>
          </p:cNvPr>
          <p:cNvPicPr>
            <a:picLocks noChangeAspect="1"/>
          </p:cNvPicPr>
          <p:nvPr/>
        </p:nvPicPr>
        <p:blipFill>
          <a:blip r:embed="rId5"/>
          <a:stretch>
            <a:fillRect/>
          </a:stretch>
        </p:blipFill>
        <p:spPr>
          <a:xfrm>
            <a:off x="7301308" y="4296373"/>
            <a:ext cx="3924848" cy="438211"/>
          </a:xfrm>
          <a:prstGeom prst="rect">
            <a:avLst/>
          </a:prstGeom>
        </p:spPr>
      </p:pic>
      <p:sp>
        <p:nvSpPr>
          <p:cNvPr id="21" name="TextBox 20">
            <a:extLst>
              <a:ext uri="{FF2B5EF4-FFF2-40B4-BE49-F238E27FC236}">
                <a16:creationId xmlns:a16="http://schemas.microsoft.com/office/drawing/2014/main" id="{EC3FFE8F-136A-B15A-9D59-0D5F060D0484}"/>
              </a:ext>
            </a:extLst>
          </p:cNvPr>
          <p:cNvSpPr txBox="1"/>
          <p:nvPr/>
        </p:nvSpPr>
        <p:spPr>
          <a:xfrm>
            <a:off x="237948" y="2057999"/>
            <a:ext cx="5523762" cy="338554"/>
          </a:xfrm>
          <a:prstGeom prst="rect">
            <a:avLst/>
          </a:prstGeom>
          <a:noFill/>
        </p:spPr>
        <p:txBody>
          <a:bodyPr wrap="square">
            <a:spAutoFit/>
          </a:bodyPr>
          <a:lstStyle/>
          <a:p>
            <a:r>
              <a:rPr lang="en-US" sz="1600"/>
              <a:t>optimizer = SGD(model.parameters(), lr = alpha, momentum = p)</a:t>
            </a:r>
          </a:p>
        </p:txBody>
      </p:sp>
    </p:spTree>
    <p:extLst>
      <p:ext uri="{BB962C8B-B14F-4D97-AF65-F5344CB8AC3E}">
        <p14:creationId xmlns:p14="http://schemas.microsoft.com/office/powerpoint/2010/main" val="69542430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A149C6-2BD6-8AB6-FD5C-C16A83ACC8B6}"/>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A7FF8562-A505-A69C-6E9C-AC4CD775A591}"/>
              </a:ext>
            </a:extLst>
          </p:cNvPr>
          <p:cNvSpPr/>
          <p:nvPr/>
        </p:nvSpPr>
        <p:spPr>
          <a:xfrm>
            <a:off x="4522838" y="228950"/>
            <a:ext cx="2699842" cy="461665"/>
          </a:xfrm>
          <a:prstGeom prst="rect">
            <a:avLst/>
          </a:prstGeom>
        </p:spPr>
        <p:txBody>
          <a:bodyPr wrap="none">
            <a:spAutoFit/>
          </a:bodyPr>
          <a:lstStyle/>
          <a:p>
            <a:r>
              <a:rPr lang="en-US" sz="2400" b="1" u="sng">
                <a:solidFill>
                  <a:srgbClr val="0066FF"/>
                </a:solidFill>
              </a:rPr>
              <a:t>Pytorch: Optimizers</a:t>
            </a:r>
          </a:p>
        </p:txBody>
      </p:sp>
      <p:sp>
        <p:nvSpPr>
          <p:cNvPr id="4" name="TextBox 3">
            <a:extLst>
              <a:ext uri="{FF2B5EF4-FFF2-40B4-BE49-F238E27FC236}">
                <a16:creationId xmlns:a16="http://schemas.microsoft.com/office/drawing/2014/main" id="{5A7F8E06-4168-CCF3-6362-D94DC7652071}"/>
              </a:ext>
            </a:extLst>
          </p:cNvPr>
          <p:cNvSpPr txBox="1"/>
          <p:nvPr/>
        </p:nvSpPr>
        <p:spPr>
          <a:xfrm>
            <a:off x="237949" y="1158393"/>
            <a:ext cx="11708248" cy="338554"/>
          </a:xfrm>
          <a:prstGeom prst="rect">
            <a:avLst/>
          </a:prstGeom>
          <a:noFill/>
        </p:spPr>
        <p:txBody>
          <a:bodyPr wrap="square" rtlCol="0">
            <a:spAutoFit/>
          </a:bodyPr>
          <a:lstStyle/>
          <a:p>
            <a:r>
              <a:rPr lang="en-US" sz="1600"/>
              <a:t>Having calculated losses and gradients, we then plug these into an optimizer to update the learning parameters.  Here are some optimizers:</a:t>
            </a:r>
          </a:p>
        </p:txBody>
      </p:sp>
      <p:sp>
        <p:nvSpPr>
          <p:cNvPr id="14" name="TextBox 13">
            <a:extLst>
              <a:ext uri="{FF2B5EF4-FFF2-40B4-BE49-F238E27FC236}">
                <a16:creationId xmlns:a16="http://schemas.microsoft.com/office/drawing/2014/main" id="{CB1EA484-877F-29F2-F3CA-C7DF0F4B362B}"/>
              </a:ext>
            </a:extLst>
          </p:cNvPr>
          <p:cNvSpPr txBox="1"/>
          <p:nvPr/>
        </p:nvSpPr>
        <p:spPr>
          <a:xfrm>
            <a:off x="237948" y="1587513"/>
            <a:ext cx="4953487" cy="338554"/>
          </a:xfrm>
          <a:prstGeom prst="rect">
            <a:avLst/>
          </a:prstGeom>
          <a:noFill/>
        </p:spPr>
        <p:txBody>
          <a:bodyPr wrap="square">
            <a:spAutoFit/>
          </a:bodyPr>
          <a:lstStyle/>
          <a:p>
            <a:r>
              <a:rPr lang="en-US" sz="1600" b="1"/>
              <a:t>from torch.optim import SGD, Adagrad, RMSprop, Adam</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6978FA2E-0ABB-078C-383D-622019DA6328}"/>
                  </a:ext>
                </a:extLst>
              </p14:cNvPr>
              <p14:cNvContentPartPr/>
              <p14:nvPr/>
            </p14:nvContentPartPr>
            <p14:xfrm>
              <a:off x="4950375" y="2474059"/>
              <a:ext cx="955800" cy="41040"/>
            </p14:xfrm>
          </p:contentPart>
        </mc:Choice>
        <mc:Fallback xmlns="">
          <p:pic>
            <p:nvPicPr>
              <p:cNvPr id="2" name="Ink 1">
                <a:extLst>
                  <a:ext uri="{FF2B5EF4-FFF2-40B4-BE49-F238E27FC236}">
                    <a16:creationId xmlns:a16="http://schemas.microsoft.com/office/drawing/2014/main" id="{6978FA2E-0ABB-078C-383D-622019DA6328}"/>
                  </a:ext>
                </a:extLst>
              </p:cNvPr>
              <p:cNvPicPr/>
              <p:nvPr/>
            </p:nvPicPr>
            <p:blipFill>
              <a:blip r:embed="rId4"/>
              <a:stretch>
                <a:fillRect/>
              </a:stretch>
            </p:blipFill>
            <p:spPr>
              <a:xfrm>
                <a:off x="4941375" y="2464979"/>
                <a:ext cx="973440" cy="58836"/>
              </a:xfrm>
              <a:prstGeom prst="rect">
                <a:avLst/>
              </a:prstGeom>
            </p:spPr>
          </p:pic>
        </mc:Fallback>
      </mc:AlternateContent>
      <p:sp>
        <p:nvSpPr>
          <p:cNvPr id="5" name="TextBox 4">
            <a:extLst>
              <a:ext uri="{FF2B5EF4-FFF2-40B4-BE49-F238E27FC236}">
                <a16:creationId xmlns:a16="http://schemas.microsoft.com/office/drawing/2014/main" id="{68E29672-8CF0-BAC2-2916-FB277ACDF462}"/>
              </a:ext>
            </a:extLst>
          </p:cNvPr>
          <p:cNvSpPr txBox="1"/>
          <p:nvPr/>
        </p:nvSpPr>
        <p:spPr>
          <a:xfrm>
            <a:off x="6151615" y="2313669"/>
            <a:ext cx="5640537" cy="2246769"/>
          </a:xfrm>
          <a:prstGeom prst="rect">
            <a:avLst/>
          </a:prstGeom>
          <a:noFill/>
        </p:spPr>
        <p:txBody>
          <a:bodyPr wrap="square" rtlCol="0">
            <a:spAutoFit/>
          </a:bodyPr>
          <a:lstStyle/>
          <a:p>
            <a:r>
              <a:rPr lang="en-US" sz="1400"/>
              <a:t>Often the best one.  It adjusts the learning rate from the baseline alpha for parameters that aren’t being updated much at each step.  Another parameter is </a:t>
            </a:r>
            <a:r>
              <a:rPr lang="en-US" sz="1400" b="1"/>
              <a:t>betas</a:t>
            </a:r>
            <a:r>
              <a:rPr lang="en-US" sz="1400"/>
              <a:t>=(0.9, 0.999) by default.  These are moment parameters.  The higher they are, the more ‘inertia’ they have in responding to changes loss rate of change.  Also </a:t>
            </a:r>
            <a:r>
              <a:rPr lang="en-US" sz="1400" b="1"/>
              <a:t>eps</a:t>
            </a:r>
            <a:r>
              <a:rPr lang="en-US" sz="1400"/>
              <a:t>=1e-8 by default.  It’s there mainly to prevent divisions by zero.  It should be small.  And  </a:t>
            </a:r>
            <a:r>
              <a:rPr lang="en-US" sz="1400" b="1"/>
              <a:t>weight_decay</a:t>
            </a:r>
            <a:r>
              <a:rPr lang="en-US" sz="1400"/>
              <a:t>=0 by default.  It’s the lambda term (to left) regularizing an L2 penalty for the loss, that penalizes higher weights, to prevent overfitting.  Finally, </a:t>
            </a:r>
            <a:r>
              <a:rPr lang="en-US" sz="1400" b="1"/>
              <a:t>amsgrad</a:t>
            </a:r>
            <a:r>
              <a:rPr lang="en-US" sz="1400"/>
              <a:t>=False is a correction, kind of, to the </a:t>
            </a:r>
            <a:r>
              <a:rPr lang="en-US" sz="1400" i="1"/>
              <a:t>betas</a:t>
            </a:r>
            <a:r>
              <a:rPr lang="en-US" sz="1400"/>
              <a:t> to prevent them from getting too stagnant.  Usually it’s not needed, and so default is False.  </a:t>
            </a:r>
            <a:endParaRPr lang="en-US"/>
          </a:p>
        </p:txBody>
      </p:sp>
      <p:sp>
        <p:nvSpPr>
          <p:cNvPr id="7" name="TextBox 6">
            <a:extLst>
              <a:ext uri="{FF2B5EF4-FFF2-40B4-BE49-F238E27FC236}">
                <a16:creationId xmlns:a16="http://schemas.microsoft.com/office/drawing/2014/main" id="{A3ADEA8E-DFD6-57D5-991D-2943382B83CE}"/>
              </a:ext>
            </a:extLst>
          </p:cNvPr>
          <p:cNvSpPr txBox="1"/>
          <p:nvPr/>
        </p:nvSpPr>
        <p:spPr>
          <a:xfrm>
            <a:off x="251051" y="2304782"/>
            <a:ext cx="4597923" cy="338554"/>
          </a:xfrm>
          <a:prstGeom prst="rect">
            <a:avLst/>
          </a:prstGeom>
          <a:noFill/>
        </p:spPr>
        <p:txBody>
          <a:bodyPr wrap="square">
            <a:spAutoFit/>
          </a:bodyPr>
          <a:lstStyle/>
          <a:p>
            <a:r>
              <a:rPr lang="en-US" sz="1600"/>
              <a:t>optimizer = Adam(model.parameters(), lr = alpha)</a:t>
            </a:r>
          </a:p>
        </p:txBody>
      </p:sp>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5353060E-D9F4-A2F5-6031-CBA7B007709E}"/>
                  </a:ext>
                </a:extLst>
              </p14:cNvPr>
              <p14:cNvContentPartPr/>
              <p14:nvPr/>
            </p14:nvContentPartPr>
            <p14:xfrm>
              <a:off x="4937273" y="5394407"/>
              <a:ext cx="955800" cy="41040"/>
            </p14:xfrm>
          </p:contentPart>
        </mc:Choice>
        <mc:Fallback xmlns="">
          <p:pic>
            <p:nvPicPr>
              <p:cNvPr id="8" name="Ink 7">
                <a:extLst>
                  <a:ext uri="{FF2B5EF4-FFF2-40B4-BE49-F238E27FC236}">
                    <a16:creationId xmlns:a16="http://schemas.microsoft.com/office/drawing/2014/main" id="{5353060E-D9F4-A2F5-6031-CBA7B007709E}"/>
                  </a:ext>
                </a:extLst>
              </p:cNvPr>
              <p:cNvPicPr/>
              <p:nvPr/>
            </p:nvPicPr>
            <p:blipFill>
              <a:blip r:embed="rId4"/>
              <a:stretch>
                <a:fillRect/>
              </a:stretch>
            </p:blipFill>
            <p:spPr>
              <a:xfrm>
                <a:off x="4928273" y="5385327"/>
                <a:ext cx="973440" cy="58836"/>
              </a:xfrm>
              <a:prstGeom prst="rect">
                <a:avLst/>
              </a:prstGeom>
            </p:spPr>
          </p:pic>
        </mc:Fallback>
      </mc:AlternateContent>
      <p:sp>
        <p:nvSpPr>
          <p:cNvPr id="9" name="TextBox 8">
            <a:extLst>
              <a:ext uri="{FF2B5EF4-FFF2-40B4-BE49-F238E27FC236}">
                <a16:creationId xmlns:a16="http://schemas.microsoft.com/office/drawing/2014/main" id="{2EC041AD-74D0-F4A7-FCFC-C644E2FDFBAC}"/>
              </a:ext>
            </a:extLst>
          </p:cNvPr>
          <p:cNvSpPr txBox="1"/>
          <p:nvPr/>
        </p:nvSpPr>
        <p:spPr>
          <a:xfrm>
            <a:off x="6138514" y="5234017"/>
            <a:ext cx="1445432" cy="307777"/>
          </a:xfrm>
          <a:prstGeom prst="rect">
            <a:avLst/>
          </a:prstGeom>
          <a:noFill/>
        </p:spPr>
        <p:txBody>
          <a:bodyPr wrap="square" rtlCol="0">
            <a:spAutoFit/>
          </a:bodyPr>
          <a:lstStyle/>
          <a:p>
            <a:r>
              <a:rPr lang="en-US" sz="1400"/>
              <a:t>another one</a:t>
            </a:r>
            <a:endParaRPr lang="en-US"/>
          </a:p>
        </p:txBody>
      </p:sp>
      <p:sp>
        <p:nvSpPr>
          <p:cNvPr id="10" name="TextBox 9">
            <a:extLst>
              <a:ext uri="{FF2B5EF4-FFF2-40B4-BE49-F238E27FC236}">
                <a16:creationId xmlns:a16="http://schemas.microsoft.com/office/drawing/2014/main" id="{EF1C06C3-246F-4286-FE31-BA00895CEF09}"/>
              </a:ext>
            </a:extLst>
          </p:cNvPr>
          <p:cNvSpPr txBox="1"/>
          <p:nvPr/>
        </p:nvSpPr>
        <p:spPr>
          <a:xfrm>
            <a:off x="237948" y="5245650"/>
            <a:ext cx="4597923" cy="338554"/>
          </a:xfrm>
          <a:prstGeom prst="rect">
            <a:avLst/>
          </a:prstGeom>
          <a:noFill/>
        </p:spPr>
        <p:txBody>
          <a:bodyPr wrap="square">
            <a:spAutoFit/>
          </a:bodyPr>
          <a:lstStyle/>
          <a:p>
            <a:r>
              <a:rPr lang="en-US" sz="1600"/>
              <a:t>optimizer = RMSprop(model.parameters(), lr = alpha)</a:t>
            </a:r>
          </a:p>
        </p:txBody>
      </p:sp>
      <mc:AlternateContent xmlns:mc="http://schemas.openxmlformats.org/markup-compatibility/2006" xmlns:p14="http://schemas.microsoft.com/office/powerpoint/2010/main">
        <mc:Choice Requires="p14">
          <p:contentPart p14:bwMode="auto" r:id="rId6">
            <p14:nvContentPartPr>
              <p14:cNvPr id="11" name="Ink 10">
                <a:extLst>
                  <a:ext uri="{FF2B5EF4-FFF2-40B4-BE49-F238E27FC236}">
                    <a16:creationId xmlns:a16="http://schemas.microsoft.com/office/drawing/2014/main" id="{79F86275-8678-D759-5C65-285C8C87FED0}"/>
                  </a:ext>
                </a:extLst>
              </p14:cNvPr>
              <p14:cNvContentPartPr/>
              <p14:nvPr/>
            </p14:nvContentPartPr>
            <p14:xfrm>
              <a:off x="4950375" y="6328627"/>
              <a:ext cx="955800" cy="41040"/>
            </p14:xfrm>
          </p:contentPart>
        </mc:Choice>
        <mc:Fallback xmlns="">
          <p:pic>
            <p:nvPicPr>
              <p:cNvPr id="11" name="Ink 10">
                <a:extLst>
                  <a:ext uri="{FF2B5EF4-FFF2-40B4-BE49-F238E27FC236}">
                    <a16:creationId xmlns:a16="http://schemas.microsoft.com/office/drawing/2014/main" id="{79F86275-8678-D759-5C65-285C8C87FED0}"/>
                  </a:ext>
                </a:extLst>
              </p:cNvPr>
              <p:cNvPicPr/>
              <p:nvPr/>
            </p:nvPicPr>
            <p:blipFill>
              <a:blip r:embed="rId4"/>
              <a:stretch>
                <a:fillRect/>
              </a:stretch>
            </p:blipFill>
            <p:spPr>
              <a:xfrm>
                <a:off x="4941375" y="6319547"/>
                <a:ext cx="973440" cy="58836"/>
              </a:xfrm>
              <a:prstGeom prst="rect">
                <a:avLst/>
              </a:prstGeom>
            </p:spPr>
          </p:pic>
        </mc:Fallback>
      </mc:AlternateContent>
      <p:sp>
        <p:nvSpPr>
          <p:cNvPr id="12" name="TextBox 11">
            <a:extLst>
              <a:ext uri="{FF2B5EF4-FFF2-40B4-BE49-F238E27FC236}">
                <a16:creationId xmlns:a16="http://schemas.microsoft.com/office/drawing/2014/main" id="{0B723DC2-D7C0-117F-B287-E8846035FF83}"/>
              </a:ext>
            </a:extLst>
          </p:cNvPr>
          <p:cNvSpPr txBox="1"/>
          <p:nvPr/>
        </p:nvSpPr>
        <p:spPr>
          <a:xfrm>
            <a:off x="6151615" y="6168237"/>
            <a:ext cx="3906785" cy="307777"/>
          </a:xfrm>
          <a:prstGeom prst="rect">
            <a:avLst/>
          </a:prstGeom>
          <a:noFill/>
        </p:spPr>
        <p:txBody>
          <a:bodyPr wrap="square" rtlCol="0">
            <a:spAutoFit/>
          </a:bodyPr>
          <a:lstStyle/>
          <a:p>
            <a:r>
              <a:rPr lang="en-US" sz="1400"/>
              <a:t>another one..  Stands for Adaptive Gradient.</a:t>
            </a:r>
            <a:endParaRPr lang="en-US"/>
          </a:p>
        </p:txBody>
      </p:sp>
      <p:sp>
        <p:nvSpPr>
          <p:cNvPr id="15" name="TextBox 14">
            <a:extLst>
              <a:ext uri="{FF2B5EF4-FFF2-40B4-BE49-F238E27FC236}">
                <a16:creationId xmlns:a16="http://schemas.microsoft.com/office/drawing/2014/main" id="{9552FFAD-7CBA-ECFD-CD70-FAFDE1A8BB27}"/>
              </a:ext>
            </a:extLst>
          </p:cNvPr>
          <p:cNvSpPr txBox="1"/>
          <p:nvPr/>
        </p:nvSpPr>
        <p:spPr>
          <a:xfrm>
            <a:off x="251051" y="6179870"/>
            <a:ext cx="4699324" cy="338554"/>
          </a:xfrm>
          <a:prstGeom prst="rect">
            <a:avLst/>
          </a:prstGeom>
          <a:noFill/>
        </p:spPr>
        <p:txBody>
          <a:bodyPr wrap="square">
            <a:spAutoFit/>
          </a:bodyPr>
          <a:lstStyle/>
          <a:p>
            <a:r>
              <a:rPr lang="en-US" sz="1600"/>
              <a:t>optimizer = Adagrad(model.parameters(), lr = alpha)</a:t>
            </a:r>
          </a:p>
        </p:txBody>
      </p:sp>
      <p:pic>
        <p:nvPicPr>
          <p:cNvPr id="6" name="Picture 5">
            <a:extLst>
              <a:ext uri="{FF2B5EF4-FFF2-40B4-BE49-F238E27FC236}">
                <a16:creationId xmlns:a16="http://schemas.microsoft.com/office/drawing/2014/main" id="{61C50605-D980-C1DE-30C5-E2190C32B22E}"/>
              </a:ext>
            </a:extLst>
          </p:cNvPr>
          <p:cNvPicPr>
            <a:picLocks noChangeAspect="1"/>
          </p:cNvPicPr>
          <p:nvPr/>
        </p:nvPicPr>
        <p:blipFill>
          <a:blip r:embed="rId7"/>
          <a:stretch>
            <a:fillRect/>
          </a:stretch>
        </p:blipFill>
        <p:spPr>
          <a:xfrm>
            <a:off x="3572224" y="3415037"/>
            <a:ext cx="2333951" cy="743054"/>
          </a:xfrm>
          <a:prstGeom prst="rect">
            <a:avLst/>
          </a:prstGeom>
        </p:spPr>
      </p:pic>
      <p:sp>
        <p:nvSpPr>
          <p:cNvPr id="13" name="TextBox 12">
            <a:extLst>
              <a:ext uri="{FF2B5EF4-FFF2-40B4-BE49-F238E27FC236}">
                <a16:creationId xmlns:a16="http://schemas.microsoft.com/office/drawing/2014/main" id="{892E3B04-155F-C2D7-754A-8CB5E199ECF2}"/>
              </a:ext>
            </a:extLst>
          </p:cNvPr>
          <p:cNvSpPr txBox="1"/>
          <p:nvPr/>
        </p:nvSpPr>
        <p:spPr>
          <a:xfrm>
            <a:off x="399848" y="3204942"/>
            <a:ext cx="2639732" cy="1323439"/>
          </a:xfrm>
          <a:prstGeom prst="rect">
            <a:avLst/>
          </a:prstGeom>
          <a:solidFill>
            <a:srgbClr val="D3F6B0"/>
          </a:solidFill>
        </p:spPr>
        <p:txBody>
          <a:bodyPr wrap="square" rtlCol="0">
            <a:spAutoFit/>
          </a:bodyPr>
          <a:lstStyle/>
          <a:p>
            <a:r>
              <a:rPr lang="en-US" sz="1600"/>
              <a:t>I’ve found that adjusting these parameters can often have a rather large effect.  For instance, changing beta_2 from 0.999 to 0.9999.</a:t>
            </a:r>
          </a:p>
        </p:txBody>
      </p:sp>
    </p:spTree>
    <p:extLst>
      <p:ext uri="{BB962C8B-B14F-4D97-AF65-F5344CB8AC3E}">
        <p14:creationId xmlns:p14="http://schemas.microsoft.com/office/powerpoint/2010/main" val="81272980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4F784-2DD5-DE5F-FAFA-33C81643AA2A}"/>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E86D71E7-EC98-8164-1FD1-7B53C0748328}"/>
              </a:ext>
            </a:extLst>
          </p:cNvPr>
          <p:cNvSpPr/>
          <p:nvPr/>
        </p:nvSpPr>
        <p:spPr>
          <a:xfrm>
            <a:off x="4522838" y="228950"/>
            <a:ext cx="2699842" cy="461665"/>
          </a:xfrm>
          <a:prstGeom prst="rect">
            <a:avLst/>
          </a:prstGeom>
        </p:spPr>
        <p:txBody>
          <a:bodyPr wrap="none">
            <a:spAutoFit/>
          </a:bodyPr>
          <a:lstStyle/>
          <a:p>
            <a:r>
              <a:rPr lang="en-US" sz="2400" b="1" u="sng">
                <a:solidFill>
                  <a:srgbClr val="0066FF"/>
                </a:solidFill>
              </a:rPr>
              <a:t>Pytorch: Optimizers</a:t>
            </a:r>
          </a:p>
        </p:txBody>
      </p:sp>
      <p:sp>
        <p:nvSpPr>
          <p:cNvPr id="4" name="TextBox 3">
            <a:extLst>
              <a:ext uri="{FF2B5EF4-FFF2-40B4-BE49-F238E27FC236}">
                <a16:creationId xmlns:a16="http://schemas.microsoft.com/office/drawing/2014/main" id="{E923A881-86E1-CF3E-1A53-AC1820785B5A}"/>
              </a:ext>
            </a:extLst>
          </p:cNvPr>
          <p:cNvSpPr txBox="1"/>
          <p:nvPr/>
        </p:nvSpPr>
        <p:spPr>
          <a:xfrm>
            <a:off x="483749" y="1158393"/>
            <a:ext cx="4039089" cy="338554"/>
          </a:xfrm>
          <a:prstGeom prst="rect">
            <a:avLst/>
          </a:prstGeom>
          <a:noFill/>
        </p:spPr>
        <p:txBody>
          <a:bodyPr wrap="square" rtlCol="0">
            <a:spAutoFit/>
          </a:bodyPr>
          <a:lstStyle/>
          <a:p>
            <a:r>
              <a:rPr lang="en-US" sz="1600"/>
              <a:t>Here are some optimizer methods:</a:t>
            </a:r>
          </a:p>
        </p:txBody>
      </p:sp>
      <p:sp>
        <p:nvSpPr>
          <p:cNvPr id="14" name="TextBox 13">
            <a:extLst>
              <a:ext uri="{FF2B5EF4-FFF2-40B4-BE49-F238E27FC236}">
                <a16:creationId xmlns:a16="http://schemas.microsoft.com/office/drawing/2014/main" id="{3417DC0C-E13C-0BB6-A796-41060F5C11EE}"/>
              </a:ext>
            </a:extLst>
          </p:cNvPr>
          <p:cNvSpPr txBox="1"/>
          <p:nvPr/>
        </p:nvSpPr>
        <p:spPr>
          <a:xfrm>
            <a:off x="483749" y="1725161"/>
            <a:ext cx="2842144" cy="338554"/>
          </a:xfrm>
          <a:prstGeom prst="rect">
            <a:avLst/>
          </a:prstGeom>
          <a:noFill/>
        </p:spPr>
        <p:txBody>
          <a:bodyPr wrap="square">
            <a:spAutoFit/>
          </a:bodyPr>
          <a:lstStyle/>
          <a:p>
            <a:r>
              <a:rPr lang="en-US" sz="1600" b="1"/>
              <a:t>from torch.optim import SGD</a:t>
            </a:r>
          </a:p>
        </p:txBody>
      </p:sp>
      <mc:AlternateContent xmlns:mc="http://schemas.openxmlformats.org/markup-compatibility/2006" xmlns:p14="http://schemas.microsoft.com/office/powerpoint/2010/main">
        <mc:Choice Requires="p14">
          <p:contentPart p14:bwMode="auto" r:id="rId3">
            <p14:nvContentPartPr>
              <p14:cNvPr id="22" name="Ink 21">
                <a:extLst>
                  <a:ext uri="{FF2B5EF4-FFF2-40B4-BE49-F238E27FC236}">
                    <a16:creationId xmlns:a16="http://schemas.microsoft.com/office/drawing/2014/main" id="{0360D03A-4EFE-D6F0-9273-4D6CF4D86C11}"/>
                  </a:ext>
                </a:extLst>
              </p14:cNvPr>
              <p14:cNvContentPartPr/>
              <p14:nvPr/>
            </p14:nvContentPartPr>
            <p14:xfrm>
              <a:off x="2281084" y="4085295"/>
              <a:ext cx="955800" cy="41040"/>
            </p14:xfrm>
          </p:contentPart>
        </mc:Choice>
        <mc:Fallback xmlns="">
          <p:pic>
            <p:nvPicPr>
              <p:cNvPr id="22" name="Ink 21">
                <a:extLst>
                  <a:ext uri="{FF2B5EF4-FFF2-40B4-BE49-F238E27FC236}">
                    <a16:creationId xmlns:a16="http://schemas.microsoft.com/office/drawing/2014/main" id="{0360D03A-4EFE-D6F0-9273-4D6CF4D86C11}"/>
                  </a:ext>
                </a:extLst>
              </p:cNvPr>
              <p:cNvPicPr/>
              <p:nvPr/>
            </p:nvPicPr>
            <p:blipFill>
              <a:blip r:embed="rId4"/>
              <a:stretch>
                <a:fillRect/>
              </a:stretch>
            </p:blipFill>
            <p:spPr>
              <a:xfrm>
                <a:off x="2272084" y="4076215"/>
                <a:ext cx="973440" cy="58836"/>
              </a:xfrm>
              <a:prstGeom prst="rect">
                <a:avLst/>
              </a:prstGeom>
            </p:spPr>
          </p:pic>
        </mc:Fallback>
      </mc:AlternateContent>
      <p:sp>
        <p:nvSpPr>
          <p:cNvPr id="23" name="TextBox 22">
            <a:extLst>
              <a:ext uri="{FF2B5EF4-FFF2-40B4-BE49-F238E27FC236}">
                <a16:creationId xmlns:a16="http://schemas.microsoft.com/office/drawing/2014/main" id="{3C4E10D0-71D6-3A7A-3570-F2C1F572551E}"/>
              </a:ext>
            </a:extLst>
          </p:cNvPr>
          <p:cNvSpPr txBox="1"/>
          <p:nvPr/>
        </p:nvSpPr>
        <p:spPr>
          <a:xfrm>
            <a:off x="3472857" y="3965035"/>
            <a:ext cx="7273801" cy="523220"/>
          </a:xfrm>
          <a:prstGeom prst="rect">
            <a:avLst/>
          </a:prstGeom>
          <a:noFill/>
        </p:spPr>
        <p:txBody>
          <a:bodyPr wrap="square" rtlCol="0">
            <a:spAutoFit/>
          </a:bodyPr>
          <a:lstStyle/>
          <a:p>
            <a:r>
              <a:rPr lang="en-US" sz="1400"/>
              <a:t>uses the gradients calculated by loss.backwards() and the step size/learning rate instantiated above, to update the model’s parameters via the optimizer algorithm.</a:t>
            </a:r>
            <a:endParaRPr lang="en-US"/>
          </a:p>
        </p:txBody>
      </p:sp>
      <p:sp>
        <p:nvSpPr>
          <p:cNvPr id="25" name="TextBox 24">
            <a:extLst>
              <a:ext uri="{FF2B5EF4-FFF2-40B4-BE49-F238E27FC236}">
                <a16:creationId xmlns:a16="http://schemas.microsoft.com/office/drawing/2014/main" id="{FA258EF5-975E-0E7E-E9DF-6078BD06687B}"/>
              </a:ext>
            </a:extLst>
          </p:cNvPr>
          <p:cNvSpPr txBox="1"/>
          <p:nvPr/>
        </p:nvSpPr>
        <p:spPr>
          <a:xfrm>
            <a:off x="483749" y="3919283"/>
            <a:ext cx="1561362" cy="338554"/>
          </a:xfrm>
          <a:prstGeom prst="rect">
            <a:avLst/>
          </a:prstGeom>
          <a:noFill/>
        </p:spPr>
        <p:txBody>
          <a:bodyPr wrap="square">
            <a:spAutoFit/>
          </a:bodyPr>
          <a:lstStyle/>
          <a:p>
            <a:r>
              <a:rPr lang="en-US" sz="1600"/>
              <a:t>optimizer.step()</a:t>
            </a:r>
          </a:p>
        </p:txBody>
      </p:sp>
      <mc:AlternateContent xmlns:mc="http://schemas.openxmlformats.org/markup-compatibility/2006" xmlns:p14="http://schemas.microsoft.com/office/powerpoint/2010/main">
        <mc:Choice Requires="p14">
          <p:contentPart p14:bwMode="auto" r:id="rId5">
            <p14:nvContentPartPr>
              <p14:cNvPr id="2" name="Ink 1">
                <a:extLst>
                  <a:ext uri="{FF2B5EF4-FFF2-40B4-BE49-F238E27FC236}">
                    <a16:creationId xmlns:a16="http://schemas.microsoft.com/office/drawing/2014/main" id="{B5CB6162-729A-0291-56DF-A0F412AC00DC}"/>
                  </a:ext>
                </a:extLst>
              </p14:cNvPr>
              <p14:cNvContentPartPr/>
              <p14:nvPr/>
            </p14:nvContentPartPr>
            <p14:xfrm>
              <a:off x="2546555" y="2253559"/>
              <a:ext cx="955800" cy="41040"/>
            </p14:xfrm>
          </p:contentPart>
        </mc:Choice>
        <mc:Fallback xmlns="">
          <p:pic>
            <p:nvPicPr>
              <p:cNvPr id="2" name="Ink 1">
                <a:extLst>
                  <a:ext uri="{FF2B5EF4-FFF2-40B4-BE49-F238E27FC236}">
                    <a16:creationId xmlns:a16="http://schemas.microsoft.com/office/drawing/2014/main" id="{B5CB6162-729A-0291-56DF-A0F412AC00DC}"/>
                  </a:ext>
                </a:extLst>
              </p:cNvPr>
              <p:cNvPicPr/>
              <p:nvPr/>
            </p:nvPicPr>
            <p:blipFill>
              <a:blip r:embed="rId6"/>
              <a:stretch>
                <a:fillRect/>
              </a:stretch>
            </p:blipFill>
            <p:spPr>
              <a:xfrm>
                <a:off x="2537555" y="2244479"/>
                <a:ext cx="973440" cy="58836"/>
              </a:xfrm>
              <a:prstGeom prst="rect">
                <a:avLst/>
              </a:prstGeom>
            </p:spPr>
          </p:pic>
        </mc:Fallback>
      </mc:AlternateContent>
      <p:sp>
        <p:nvSpPr>
          <p:cNvPr id="5" name="TextBox 4">
            <a:extLst>
              <a:ext uri="{FF2B5EF4-FFF2-40B4-BE49-F238E27FC236}">
                <a16:creationId xmlns:a16="http://schemas.microsoft.com/office/drawing/2014/main" id="{05AF6313-5FC0-4DC7-3470-E6AA13D37963}"/>
              </a:ext>
            </a:extLst>
          </p:cNvPr>
          <p:cNvSpPr txBox="1"/>
          <p:nvPr/>
        </p:nvSpPr>
        <p:spPr>
          <a:xfrm>
            <a:off x="3760064" y="2106427"/>
            <a:ext cx="7781038" cy="1600438"/>
          </a:xfrm>
          <a:prstGeom prst="rect">
            <a:avLst/>
          </a:prstGeom>
          <a:noFill/>
        </p:spPr>
        <p:txBody>
          <a:bodyPr wrap="square" rtlCol="0">
            <a:spAutoFit/>
          </a:bodyPr>
          <a:lstStyle/>
          <a:p>
            <a:r>
              <a:rPr lang="en-US" sz="1400"/>
              <a:t>apparently, the optimizer remembers previous gradients it’s calculated and incorporates them somehow into the new ones – it might simply be adding them together.  We typically wouldn’t want this to happen.  Typically, we’d compute a batch’s loss, compute the gradient, and make a step.  Then compute the next batch’s loss, compute the gradient, and take a step.  etc.  We don’t want to add the previous batch’s gradient to the present one.  So that’s why we zero the gradients.  Note, this does not reset the parameter values to their </a:t>
            </a:r>
            <a:r>
              <a:rPr lang="en-US" sz="1400" i="1"/>
              <a:t>initial</a:t>
            </a:r>
            <a:r>
              <a:rPr lang="en-US" sz="1400"/>
              <a:t> values.  This does not clear momentum, or other parameters used by the optimizer.  If you want to clear these as well, then you should reinitialize the optimizer.  </a:t>
            </a:r>
            <a:endParaRPr lang="en-US"/>
          </a:p>
        </p:txBody>
      </p:sp>
      <p:sp>
        <p:nvSpPr>
          <p:cNvPr id="6" name="TextBox 5">
            <a:extLst>
              <a:ext uri="{FF2B5EF4-FFF2-40B4-BE49-F238E27FC236}">
                <a16:creationId xmlns:a16="http://schemas.microsoft.com/office/drawing/2014/main" id="{71852C11-99AE-EE0F-4BC2-A82166A97C76}"/>
              </a:ext>
            </a:extLst>
          </p:cNvPr>
          <p:cNvSpPr txBox="1"/>
          <p:nvPr/>
        </p:nvSpPr>
        <p:spPr>
          <a:xfrm>
            <a:off x="483749" y="2098073"/>
            <a:ext cx="2062806" cy="338554"/>
          </a:xfrm>
          <a:prstGeom prst="rect">
            <a:avLst/>
          </a:prstGeom>
          <a:noFill/>
        </p:spPr>
        <p:txBody>
          <a:bodyPr wrap="square">
            <a:spAutoFit/>
          </a:bodyPr>
          <a:lstStyle/>
          <a:p>
            <a:r>
              <a:rPr lang="en-US" sz="1600"/>
              <a:t>optimizer.zero_grad()</a:t>
            </a:r>
          </a:p>
        </p:txBody>
      </p:sp>
    </p:spTree>
    <p:extLst>
      <p:ext uri="{BB962C8B-B14F-4D97-AF65-F5344CB8AC3E}">
        <p14:creationId xmlns:p14="http://schemas.microsoft.com/office/powerpoint/2010/main" val="339776621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EFFFE7"/>
        </a:solidFill>
        <a:effectLst/>
      </p:bgPr>
    </p:bg>
    <p:spTree>
      <p:nvGrpSpPr>
        <p:cNvPr id="1" name="">
          <a:extLst>
            <a:ext uri="{FF2B5EF4-FFF2-40B4-BE49-F238E27FC236}">
              <a16:creationId xmlns:a16="http://schemas.microsoft.com/office/drawing/2014/main" id="{EBA71969-1540-6D77-E614-F35FA642AABD}"/>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E03F2CE4-CD35-FD7D-F324-50EE3B730213}"/>
              </a:ext>
            </a:extLst>
          </p:cNvPr>
          <p:cNvSpPr/>
          <p:nvPr/>
        </p:nvSpPr>
        <p:spPr>
          <a:xfrm>
            <a:off x="4094033" y="174093"/>
            <a:ext cx="3373937" cy="461665"/>
          </a:xfrm>
          <a:prstGeom prst="rect">
            <a:avLst/>
          </a:prstGeom>
        </p:spPr>
        <p:txBody>
          <a:bodyPr wrap="none">
            <a:spAutoFit/>
          </a:bodyPr>
          <a:lstStyle/>
          <a:p>
            <a:r>
              <a:rPr lang="en-US" sz="2400" b="1" u="sng">
                <a:solidFill>
                  <a:srgbClr val="0066FF"/>
                </a:solidFill>
              </a:rPr>
              <a:t>Pytorch: Training/Testing</a:t>
            </a:r>
          </a:p>
        </p:txBody>
      </p:sp>
      <p:sp>
        <p:nvSpPr>
          <p:cNvPr id="4" name="TextBox 3">
            <a:extLst>
              <a:ext uri="{FF2B5EF4-FFF2-40B4-BE49-F238E27FC236}">
                <a16:creationId xmlns:a16="http://schemas.microsoft.com/office/drawing/2014/main" id="{6E3D90E6-A868-C6C2-2BE9-FDA88702FA84}"/>
              </a:ext>
            </a:extLst>
          </p:cNvPr>
          <p:cNvSpPr txBox="1"/>
          <p:nvPr/>
        </p:nvSpPr>
        <p:spPr>
          <a:xfrm>
            <a:off x="462091" y="1156602"/>
            <a:ext cx="7927930" cy="338554"/>
          </a:xfrm>
          <a:prstGeom prst="rect">
            <a:avLst/>
          </a:prstGeom>
          <a:noFill/>
        </p:spPr>
        <p:txBody>
          <a:bodyPr wrap="square" rtlCol="0">
            <a:spAutoFit/>
          </a:bodyPr>
          <a:lstStyle/>
          <a:p>
            <a:r>
              <a:rPr lang="en-US" sz="1600"/>
              <a:t>Putting it all together, presuming we have some feature and target data set X and y:  </a:t>
            </a:r>
          </a:p>
        </p:txBody>
      </p:sp>
      <p:sp>
        <p:nvSpPr>
          <p:cNvPr id="8" name="TextBox 7">
            <a:extLst>
              <a:ext uri="{FF2B5EF4-FFF2-40B4-BE49-F238E27FC236}">
                <a16:creationId xmlns:a16="http://schemas.microsoft.com/office/drawing/2014/main" id="{24C76714-C9B6-C9F5-9B7E-166AE01DB481}"/>
              </a:ext>
            </a:extLst>
          </p:cNvPr>
          <p:cNvSpPr txBox="1"/>
          <p:nvPr/>
        </p:nvSpPr>
        <p:spPr>
          <a:xfrm>
            <a:off x="462090" y="2296285"/>
            <a:ext cx="5705030" cy="338554"/>
          </a:xfrm>
          <a:prstGeom prst="rect">
            <a:avLst/>
          </a:prstGeom>
          <a:noFill/>
        </p:spPr>
        <p:txBody>
          <a:bodyPr wrap="square">
            <a:spAutoFit/>
          </a:bodyPr>
          <a:lstStyle/>
          <a:p>
            <a:r>
              <a:rPr lang="en-US" sz="1600" b="1"/>
              <a:t>from torch.utils.data import TensorDataset, DataLoader, Subset </a:t>
            </a:r>
          </a:p>
        </p:txBody>
      </p:sp>
      <p:sp>
        <p:nvSpPr>
          <p:cNvPr id="10" name="TextBox 9">
            <a:extLst>
              <a:ext uri="{FF2B5EF4-FFF2-40B4-BE49-F238E27FC236}">
                <a16:creationId xmlns:a16="http://schemas.microsoft.com/office/drawing/2014/main" id="{F8A9C1F9-2B5C-86F6-0252-8010FD11740A}"/>
              </a:ext>
            </a:extLst>
          </p:cNvPr>
          <p:cNvSpPr txBox="1"/>
          <p:nvPr/>
        </p:nvSpPr>
        <p:spPr>
          <a:xfrm>
            <a:off x="566025" y="4277087"/>
            <a:ext cx="2386904" cy="1323439"/>
          </a:xfrm>
          <a:prstGeom prst="rect">
            <a:avLst/>
          </a:prstGeom>
          <a:noFill/>
          <a:ln>
            <a:solidFill>
              <a:schemeClr val="tx1"/>
            </a:solidFill>
          </a:ln>
        </p:spPr>
        <p:txBody>
          <a:bodyPr wrap="square">
            <a:spAutoFit/>
          </a:bodyPr>
          <a:lstStyle/>
          <a:p>
            <a:r>
              <a:rPr lang="en-US" sz="1600"/>
              <a:t>model = nn.Sequential(</a:t>
            </a:r>
          </a:p>
          <a:p>
            <a:r>
              <a:rPr lang="en-US" sz="1600"/>
              <a:t>	layer_1</a:t>
            </a:r>
          </a:p>
          <a:p>
            <a:r>
              <a:rPr lang="en-US" sz="1600"/>
              <a:t>	layer_2</a:t>
            </a:r>
          </a:p>
          <a:p>
            <a:r>
              <a:rPr lang="en-US" sz="1600"/>
              <a:t>	etc.  </a:t>
            </a:r>
          </a:p>
          <a:p>
            <a:r>
              <a:rPr lang="en-US" sz="1600"/>
              <a:t>	)</a:t>
            </a:r>
          </a:p>
        </p:txBody>
      </p:sp>
      <p:sp>
        <p:nvSpPr>
          <p:cNvPr id="22" name="TextBox 21">
            <a:extLst>
              <a:ext uri="{FF2B5EF4-FFF2-40B4-BE49-F238E27FC236}">
                <a16:creationId xmlns:a16="http://schemas.microsoft.com/office/drawing/2014/main" id="{D9A70702-3464-D873-BE50-3C3FB7C787CD}"/>
              </a:ext>
            </a:extLst>
          </p:cNvPr>
          <p:cNvSpPr txBox="1"/>
          <p:nvPr/>
        </p:nvSpPr>
        <p:spPr>
          <a:xfrm>
            <a:off x="462090" y="1676258"/>
            <a:ext cx="2389239" cy="338554"/>
          </a:xfrm>
          <a:prstGeom prst="rect">
            <a:avLst/>
          </a:prstGeom>
          <a:noFill/>
        </p:spPr>
        <p:txBody>
          <a:bodyPr wrap="square">
            <a:spAutoFit/>
          </a:bodyPr>
          <a:lstStyle/>
          <a:p>
            <a:r>
              <a:rPr lang="en-US" sz="1600" b="1"/>
              <a:t>import torch.nn as nn</a:t>
            </a:r>
          </a:p>
        </p:txBody>
      </p:sp>
      <p:sp>
        <p:nvSpPr>
          <p:cNvPr id="24" name="TextBox 23">
            <a:extLst>
              <a:ext uri="{FF2B5EF4-FFF2-40B4-BE49-F238E27FC236}">
                <a16:creationId xmlns:a16="http://schemas.microsoft.com/office/drawing/2014/main" id="{4B7F608A-9425-1A2D-529D-A6FACB334BDF}"/>
              </a:ext>
            </a:extLst>
          </p:cNvPr>
          <p:cNvSpPr txBox="1"/>
          <p:nvPr/>
        </p:nvSpPr>
        <p:spPr>
          <a:xfrm>
            <a:off x="462090" y="1973923"/>
            <a:ext cx="5054790" cy="338554"/>
          </a:xfrm>
          <a:prstGeom prst="rect">
            <a:avLst/>
          </a:prstGeom>
          <a:noFill/>
        </p:spPr>
        <p:txBody>
          <a:bodyPr wrap="square" rtlCol="0">
            <a:spAutoFit/>
          </a:bodyPr>
          <a:lstStyle/>
          <a:p>
            <a:r>
              <a:rPr lang="en-US" sz="1600" b="1"/>
              <a:t>from torch.nn import MSELoss, or CrossEntropyLoss, etc. </a:t>
            </a:r>
          </a:p>
        </p:txBody>
      </p:sp>
      <p:sp>
        <p:nvSpPr>
          <p:cNvPr id="25" name="TextBox 24">
            <a:extLst>
              <a:ext uri="{FF2B5EF4-FFF2-40B4-BE49-F238E27FC236}">
                <a16:creationId xmlns:a16="http://schemas.microsoft.com/office/drawing/2014/main" id="{A94F9E63-16BE-AE8E-5C69-0ADB197DD1EF}"/>
              </a:ext>
            </a:extLst>
          </p:cNvPr>
          <p:cNvSpPr txBox="1"/>
          <p:nvPr/>
        </p:nvSpPr>
        <p:spPr>
          <a:xfrm>
            <a:off x="476170" y="5848594"/>
            <a:ext cx="3912950" cy="338554"/>
          </a:xfrm>
          <a:prstGeom prst="rect">
            <a:avLst/>
          </a:prstGeom>
          <a:noFill/>
        </p:spPr>
        <p:txBody>
          <a:bodyPr wrap="square" rtlCol="0">
            <a:spAutoFit/>
          </a:bodyPr>
          <a:lstStyle/>
          <a:p>
            <a:r>
              <a:rPr lang="en-US" sz="1600"/>
              <a:t>Loss = MSELoss(), or CrossEntropyLoss, etc.</a:t>
            </a:r>
          </a:p>
        </p:txBody>
      </p:sp>
      <p:sp>
        <p:nvSpPr>
          <p:cNvPr id="30" name="TextBox 29">
            <a:extLst>
              <a:ext uri="{FF2B5EF4-FFF2-40B4-BE49-F238E27FC236}">
                <a16:creationId xmlns:a16="http://schemas.microsoft.com/office/drawing/2014/main" id="{3A19B987-B130-103C-2A40-AC2E66156FE9}"/>
              </a:ext>
            </a:extLst>
          </p:cNvPr>
          <p:cNvSpPr txBox="1"/>
          <p:nvPr/>
        </p:nvSpPr>
        <p:spPr>
          <a:xfrm>
            <a:off x="462090" y="2951644"/>
            <a:ext cx="3825430" cy="338554"/>
          </a:xfrm>
          <a:prstGeom prst="rect">
            <a:avLst/>
          </a:prstGeom>
          <a:noFill/>
        </p:spPr>
        <p:txBody>
          <a:bodyPr wrap="square">
            <a:spAutoFit/>
          </a:bodyPr>
          <a:lstStyle/>
          <a:p>
            <a:r>
              <a:rPr lang="en-US" sz="1600" b="1"/>
              <a:t>from torch.optim import SGD, Adam, etc.</a:t>
            </a:r>
          </a:p>
        </p:txBody>
      </p:sp>
      <p:sp>
        <p:nvSpPr>
          <p:cNvPr id="31" name="TextBox 30">
            <a:extLst>
              <a:ext uri="{FF2B5EF4-FFF2-40B4-BE49-F238E27FC236}">
                <a16:creationId xmlns:a16="http://schemas.microsoft.com/office/drawing/2014/main" id="{11D790EC-4717-7AE1-37CE-C9B22A9FAC19}"/>
              </a:ext>
            </a:extLst>
          </p:cNvPr>
          <p:cNvSpPr txBox="1"/>
          <p:nvPr/>
        </p:nvSpPr>
        <p:spPr>
          <a:xfrm>
            <a:off x="476170" y="6249476"/>
            <a:ext cx="4334057" cy="338554"/>
          </a:xfrm>
          <a:prstGeom prst="rect">
            <a:avLst/>
          </a:prstGeom>
          <a:noFill/>
        </p:spPr>
        <p:txBody>
          <a:bodyPr wrap="square">
            <a:spAutoFit/>
          </a:bodyPr>
          <a:lstStyle/>
          <a:p>
            <a:r>
              <a:rPr lang="en-US" sz="1600"/>
              <a:t>optimizer = Adam(model.parameters(), lr = alpha)</a:t>
            </a:r>
          </a:p>
        </p:txBody>
      </p:sp>
      <p:sp>
        <p:nvSpPr>
          <p:cNvPr id="5" name="TextBox 4">
            <a:extLst>
              <a:ext uri="{FF2B5EF4-FFF2-40B4-BE49-F238E27FC236}">
                <a16:creationId xmlns:a16="http://schemas.microsoft.com/office/drawing/2014/main" id="{E246DBA0-CD07-BCC6-EDEE-1CE15C2A3510}"/>
              </a:ext>
            </a:extLst>
          </p:cNvPr>
          <p:cNvSpPr txBox="1"/>
          <p:nvPr/>
        </p:nvSpPr>
        <p:spPr>
          <a:xfrm>
            <a:off x="3586153" y="4484998"/>
            <a:ext cx="4034174" cy="1077218"/>
          </a:xfrm>
          <a:prstGeom prst="rect">
            <a:avLst/>
          </a:prstGeom>
          <a:noFill/>
          <a:ln>
            <a:solidFill>
              <a:schemeClr val="tx1"/>
            </a:solidFill>
          </a:ln>
        </p:spPr>
        <p:txBody>
          <a:bodyPr wrap="square">
            <a:spAutoFit/>
          </a:bodyPr>
          <a:lstStyle/>
          <a:p>
            <a:r>
              <a:rPr lang="en-US" sz="1600"/>
              <a:t>layer_1 = ….</a:t>
            </a:r>
          </a:p>
          <a:p>
            <a:r>
              <a:rPr lang="en-US" sz="1600"/>
              <a:t>layer_2 = ….</a:t>
            </a:r>
          </a:p>
          <a:p>
            <a:r>
              <a:rPr lang="en-US" sz="1600"/>
              <a:t>etc.</a:t>
            </a:r>
          </a:p>
          <a:p>
            <a:r>
              <a:rPr lang="en-US" sz="1600"/>
              <a:t>model = nn.Sequential(layer_1, layer_2, etc.)</a:t>
            </a:r>
          </a:p>
        </p:txBody>
      </p:sp>
      <p:sp>
        <p:nvSpPr>
          <p:cNvPr id="7" name="TextBox 6">
            <a:extLst>
              <a:ext uri="{FF2B5EF4-FFF2-40B4-BE49-F238E27FC236}">
                <a16:creationId xmlns:a16="http://schemas.microsoft.com/office/drawing/2014/main" id="{71E78695-95B2-44EB-B51E-D0953AAB4D51}"/>
              </a:ext>
            </a:extLst>
          </p:cNvPr>
          <p:cNvSpPr txBox="1"/>
          <p:nvPr/>
        </p:nvSpPr>
        <p:spPr>
          <a:xfrm>
            <a:off x="3052346" y="4685053"/>
            <a:ext cx="414796" cy="338554"/>
          </a:xfrm>
          <a:prstGeom prst="rect">
            <a:avLst/>
          </a:prstGeom>
          <a:noFill/>
        </p:spPr>
        <p:txBody>
          <a:bodyPr wrap="square">
            <a:spAutoFit/>
          </a:bodyPr>
          <a:lstStyle/>
          <a:p>
            <a:r>
              <a:rPr lang="en-US" sz="1600"/>
              <a:t>or</a:t>
            </a:r>
          </a:p>
        </p:txBody>
      </p:sp>
      <p:sp>
        <p:nvSpPr>
          <p:cNvPr id="17" name="TextBox 16">
            <a:extLst>
              <a:ext uri="{FF2B5EF4-FFF2-40B4-BE49-F238E27FC236}">
                <a16:creationId xmlns:a16="http://schemas.microsoft.com/office/drawing/2014/main" id="{7F0702AC-FCC8-D849-EFE1-B79557BDF518}"/>
              </a:ext>
            </a:extLst>
          </p:cNvPr>
          <p:cNvSpPr txBox="1"/>
          <p:nvPr/>
        </p:nvSpPr>
        <p:spPr>
          <a:xfrm>
            <a:off x="476170" y="3274006"/>
            <a:ext cx="4063164" cy="338554"/>
          </a:xfrm>
          <a:prstGeom prst="rect">
            <a:avLst/>
          </a:prstGeom>
          <a:noFill/>
        </p:spPr>
        <p:txBody>
          <a:bodyPr wrap="square">
            <a:spAutoFit/>
          </a:bodyPr>
          <a:lstStyle/>
          <a:p>
            <a:r>
              <a:rPr lang="en-US" sz="1600" b="1"/>
              <a:t>from sklearn.model_selection import KFold</a:t>
            </a:r>
          </a:p>
        </p:txBody>
      </p:sp>
      <p:sp>
        <p:nvSpPr>
          <p:cNvPr id="6" name="TextBox 5">
            <a:extLst>
              <a:ext uri="{FF2B5EF4-FFF2-40B4-BE49-F238E27FC236}">
                <a16:creationId xmlns:a16="http://schemas.microsoft.com/office/drawing/2014/main" id="{A840C9A3-D118-02C5-9D14-030D6A453CD2}"/>
              </a:ext>
            </a:extLst>
          </p:cNvPr>
          <p:cNvSpPr txBox="1"/>
          <p:nvPr/>
        </p:nvSpPr>
        <p:spPr>
          <a:xfrm>
            <a:off x="8467469" y="2524655"/>
            <a:ext cx="3158506" cy="3046988"/>
          </a:xfrm>
          <a:prstGeom prst="rect">
            <a:avLst/>
          </a:prstGeom>
          <a:noFill/>
          <a:ln>
            <a:solidFill>
              <a:schemeClr val="tx1"/>
            </a:solidFill>
          </a:ln>
        </p:spPr>
        <p:txBody>
          <a:bodyPr wrap="square">
            <a:spAutoFit/>
          </a:bodyPr>
          <a:lstStyle/>
          <a:p>
            <a:r>
              <a:rPr lang="en-US" sz="1600"/>
              <a:t>class Network(torch.nn.Module):</a:t>
            </a:r>
          </a:p>
          <a:p>
            <a:r>
              <a:rPr lang="en-US" sz="1600"/>
              <a:t>     def __init__(self, params):</a:t>
            </a:r>
          </a:p>
          <a:p>
            <a:r>
              <a:rPr lang="en-US" sz="1600"/>
              <a:t>     super().__init__()</a:t>
            </a:r>
          </a:p>
          <a:p>
            <a:r>
              <a:rPr lang="en-US" sz="1600"/>
              <a:t>          self.layer_a = layer_a</a:t>
            </a:r>
          </a:p>
          <a:p>
            <a:r>
              <a:rPr lang="en-US" sz="1600"/>
              <a:t>          self.layer_b = layer_b</a:t>
            </a:r>
          </a:p>
          <a:p>
            <a:r>
              <a:rPr lang="en-US" sz="1600"/>
              <a:t>          etc.</a:t>
            </a:r>
          </a:p>
          <a:p>
            <a:r>
              <a:rPr lang="en-US" sz="1600"/>
              <a:t>     def forward(self, x):</a:t>
            </a:r>
          </a:p>
          <a:p>
            <a:r>
              <a:rPr lang="en-US" sz="1600"/>
              <a:t>          x = layer_1(x)</a:t>
            </a:r>
          </a:p>
          <a:p>
            <a:r>
              <a:rPr lang="en-US" sz="1600"/>
              <a:t>          x = layer_2(x)</a:t>
            </a:r>
          </a:p>
          <a:p>
            <a:r>
              <a:rPr lang="en-US" sz="1600"/>
              <a:t>          x = etc.(x)</a:t>
            </a:r>
          </a:p>
          <a:p>
            <a:r>
              <a:rPr lang="en-US" sz="1600"/>
              <a:t>          return x</a:t>
            </a:r>
          </a:p>
          <a:p>
            <a:r>
              <a:rPr lang="en-US" sz="1600"/>
              <a:t>model = Network(params)</a:t>
            </a:r>
          </a:p>
        </p:txBody>
      </p:sp>
      <p:sp>
        <p:nvSpPr>
          <p:cNvPr id="9" name="TextBox 8">
            <a:extLst>
              <a:ext uri="{FF2B5EF4-FFF2-40B4-BE49-F238E27FC236}">
                <a16:creationId xmlns:a16="http://schemas.microsoft.com/office/drawing/2014/main" id="{038CE6F6-9A90-07DA-F3BD-4ACD906CE18C}"/>
              </a:ext>
            </a:extLst>
          </p:cNvPr>
          <p:cNvSpPr txBox="1"/>
          <p:nvPr/>
        </p:nvSpPr>
        <p:spPr>
          <a:xfrm>
            <a:off x="7732130" y="4685053"/>
            <a:ext cx="414796" cy="338554"/>
          </a:xfrm>
          <a:prstGeom prst="rect">
            <a:avLst/>
          </a:prstGeom>
          <a:noFill/>
        </p:spPr>
        <p:txBody>
          <a:bodyPr wrap="square">
            <a:spAutoFit/>
          </a:bodyPr>
          <a:lstStyle/>
          <a:p>
            <a:r>
              <a:rPr lang="en-US" sz="1600"/>
              <a:t>or</a:t>
            </a:r>
          </a:p>
        </p:txBody>
      </p:sp>
      <p:sp>
        <p:nvSpPr>
          <p:cNvPr id="11" name="TextBox 10">
            <a:extLst>
              <a:ext uri="{FF2B5EF4-FFF2-40B4-BE49-F238E27FC236}">
                <a16:creationId xmlns:a16="http://schemas.microsoft.com/office/drawing/2014/main" id="{DC14E4B0-0783-BCC9-FF87-67F9832C2D5B}"/>
              </a:ext>
            </a:extLst>
          </p:cNvPr>
          <p:cNvSpPr txBox="1"/>
          <p:nvPr/>
        </p:nvSpPr>
        <p:spPr>
          <a:xfrm>
            <a:off x="462090" y="2630756"/>
            <a:ext cx="4077244" cy="338554"/>
          </a:xfrm>
          <a:prstGeom prst="rect">
            <a:avLst/>
          </a:prstGeom>
          <a:noFill/>
        </p:spPr>
        <p:txBody>
          <a:bodyPr wrap="square">
            <a:spAutoFit/>
          </a:bodyPr>
          <a:lstStyle/>
          <a:p>
            <a:r>
              <a:rPr lang="en-US" sz="1600" b="1"/>
              <a:t>from torchvision import datasets, transforms</a:t>
            </a:r>
          </a:p>
        </p:txBody>
      </p:sp>
      <mc:AlternateContent xmlns:mc="http://schemas.openxmlformats.org/markup-compatibility/2006" xmlns:p14="http://schemas.microsoft.com/office/powerpoint/2010/main">
        <mc:Choice Requires="p14">
          <p:contentPart p14:bwMode="auto" r:id="rId3">
            <p14:nvContentPartPr>
              <p14:cNvPr id="12" name="Ink 11">
                <a:extLst>
                  <a:ext uri="{FF2B5EF4-FFF2-40B4-BE49-F238E27FC236}">
                    <a16:creationId xmlns:a16="http://schemas.microsoft.com/office/drawing/2014/main" id="{1A94CE70-849E-FBBC-BAC9-1F46578A3E45}"/>
                  </a:ext>
                </a:extLst>
              </p14:cNvPr>
              <p14:cNvContentPartPr/>
              <p14:nvPr/>
            </p14:nvContentPartPr>
            <p14:xfrm>
              <a:off x="4495047" y="2765354"/>
              <a:ext cx="630360" cy="73440"/>
            </p14:xfrm>
          </p:contentPart>
        </mc:Choice>
        <mc:Fallback xmlns="">
          <p:pic>
            <p:nvPicPr>
              <p:cNvPr id="12" name="Ink 11">
                <a:extLst>
                  <a:ext uri="{FF2B5EF4-FFF2-40B4-BE49-F238E27FC236}">
                    <a16:creationId xmlns:a16="http://schemas.microsoft.com/office/drawing/2014/main" id="{1A94CE70-849E-FBBC-BAC9-1F46578A3E45}"/>
                  </a:ext>
                </a:extLst>
              </p:cNvPr>
              <p:cNvPicPr/>
              <p:nvPr/>
            </p:nvPicPr>
            <p:blipFill>
              <a:blip r:embed="rId4"/>
              <a:stretch>
                <a:fillRect/>
              </a:stretch>
            </p:blipFill>
            <p:spPr>
              <a:xfrm>
                <a:off x="4486042" y="2756354"/>
                <a:ext cx="648010" cy="91080"/>
              </a:xfrm>
              <a:prstGeom prst="rect">
                <a:avLst/>
              </a:prstGeom>
            </p:spPr>
          </p:pic>
        </mc:Fallback>
      </mc:AlternateContent>
      <p:sp>
        <p:nvSpPr>
          <p:cNvPr id="13" name="TextBox 12">
            <a:extLst>
              <a:ext uri="{FF2B5EF4-FFF2-40B4-BE49-F238E27FC236}">
                <a16:creationId xmlns:a16="http://schemas.microsoft.com/office/drawing/2014/main" id="{50CDAAFA-3476-00DF-259C-5FE51BF9712E}"/>
              </a:ext>
            </a:extLst>
          </p:cNvPr>
          <p:cNvSpPr txBox="1"/>
          <p:nvPr/>
        </p:nvSpPr>
        <p:spPr>
          <a:xfrm>
            <a:off x="5216745" y="2621209"/>
            <a:ext cx="2311919" cy="338554"/>
          </a:xfrm>
          <a:prstGeom prst="rect">
            <a:avLst/>
          </a:prstGeom>
          <a:noFill/>
        </p:spPr>
        <p:txBody>
          <a:bodyPr wrap="square" rtlCol="0">
            <a:spAutoFit/>
          </a:bodyPr>
          <a:lstStyle/>
          <a:p>
            <a:r>
              <a:rPr lang="en-US" sz="1600"/>
              <a:t>if doing computer vision.</a:t>
            </a:r>
          </a:p>
        </p:txBody>
      </p:sp>
      <p:sp>
        <p:nvSpPr>
          <p:cNvPr id="2" name="TextBox 1">
            <a:extLst>
              <a:ext uri="{FF2B5EF4-FFF2-40B4-BE49-F238E27FC236}">
                <a16:creationId xmlns:a16="http://schemas.microsoft.com/office/drawing/2014/main" id="{BDC65D06-901C-9A37-8923-B1FCCC895262}"/>
              </a:ext>
            </a:extLst>
          </p:cNvPr>
          <p:cNvSpPr txBox="1"/>
          <p:nvPr/>
        </p:nvSpPr>
        <p:spPr>
          <a:xfrm>
            <a:off x="513106" y="3692187"/>
            <a:ext cx="1749327" cy="338554"/>
          </a:xfrm>
          <a:prstGeom prst="rect">
            <a:avLst/>
          </a:prstGeom>
          <a:noFill/>
        </p:spPr>
        <p:txBody>
          <a:bodyPr wrap="square" rtlCol="0">
            <a:spAutoFit/>
          </a:bodyPr>
          <a:lstStyle/>
          <a:p>
            <a:r>
              <a:rPr lang="en-US" sz="1600"/>
              <a:t>X, y = something</a:t>
            </a:r>
          </a:p>
        </p:txBody>
      </p:sp>
      <mc:AlternateContent xmlns:mc="http://schemas.openxmlformats.org/markup-compatibility/2006" xmlns:p14="http://schemas.microsoft.com/office/powerpoint/2010/main">
        <mc:Choice Requires="p14">
          <p:contentPart p14:bwMode="auto" r:id="rId5">
            <p14:nvContentPartPr>
              <p14:cNvPr id="14" name="Ink 13">
                <a:extLst>
                  <a:ext uri="{FF2B5EF4-FFF2-40B4-BE49-F238E27FC236}">
                    <a16:creationId xmlns:a16="http://schemas.microsoft.com/office/drawing/2014/main" id="{A39DFD0B-D932-732D-7CAC-CBCEF2AB506E}"/>
                  </a:ext>
                </a:extLst>
              </p14:cNvPr>
              <p14:cNvContentPartPr/>
              <p14:nvPr/>
            </p14:nvContentPartPr>
            <p14:xfrm>
              <a:off x="2185532" y="3870759"/>
              <a:ext cx="630360" cy="73440"/>
            </p14:xfrm>
          </p:contentPart>
        </mc:Choice>
        <mc:Fallback xmlns="">
          <p:pic>
            <p:nvPicPr>
              <p:cNvPr id="14" name="Ink 13">
                <a:extLst>
                  <a:ext uri="{FF2B5EF4-FFF2-40B4-BE49-F238E27FC236}">
                    <a16:creationId xmlns:a16="http://schemas.microsoft.com/office/drawing/2014/main" id="{A39DFD0B-D932-732D-7CAC-CBCEF2AB506E}"/>
                  </a:ext>
                </a:extLst>
              </p:cNvPr>
              <p:cNvPicPr/>
              <p:nvPr/>
            </p:nvPicPr>
            <p:blipFill>
              <a:blip r:embed="rId4"/>
              <a:stretch>
                <a:fillRect/>
              </a:stretch>
            </p:blipFill>
            <p:spPr>
              <a:xfrm>
                <a:off x="2176527" y="3861759"/>
                <a:ext cx="648010" cy="91080"/>
              </a:xfrm>
              <a:prstGeom prst="rect">
                <a:avLst/>
              </a:prstGeom>
            </p:spPr>
          </p:pic>
        </mc:Fallback>
      </mc:AlternateContent>
      <p:sp>
        <p:nvSpPr>
          <p:cNvPr id="15" name="TextBox 14">
            <a:extLst>
              <a:ext uri="{FF2B5EF4-FFF2-40B4-BE49-F238E27FC236}">
                <a16:creationId xmlns:a16="http://schemas.microsoft.com/office/drawing/2014/main" id="{079BBBEC-859A-D1C3-33A0-89BE9016BDD5}"/>
              </a:ext>
            </a:extLst>
          </p:cNvPr>
          <p:cNvSpPr txBox="1"/>
          <p:nvPr/>
        </p:nvSpPr>
        <p:spPr>
          <a:xfrm>
            <a:off x="2952929" y="3701482"/>
            <a:ext cx="3912950" cy="338554"/>
          </a:xfrm>
          <a:prstGeom prst="rect">
            <a:avLst/>
          </a:prstGeom>
          <a:noFill/>
        </p:spPr>
        <p:txBody>
          <a:bodyPr wrap="square" rtlCol="0">
            <a:spAutoFit/>
          </a:bodyPr>
          <a:lstStyle/>
          <a:p>
            <a:r>
              <a:rPr lang="en-US" sz="1600"/>
              <a:t>define feature and target data dataframes.</a:t>
            </a:r>
          </a:p>
        </p:txBody>
      </p:sp>
    </p:spTree>
    <p:extLst>
      <p:ext uri="{BB962C8B-B14F-4D97-AF65-F5344CB8AC3E}">
        <p14:creationId xmlns:p14="http://schemas.microsoft.com/office/powerpoint/2010/main" val="116060221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rgbClr val="FFFAEB"/>
        </a:solidFill>
        <a:effectLst/>
      </p:bgPr>
    </p:bg>
    <p:spTree>
      <p:nvGrpSpPr>
        <p:cNvPr id="1" name="">
          <a:extLst>
            <a:ext uri="{FF2B5EF4-FFF2-40B4-BE49-F238E27FC236}">
              <a16:creationId xmlns:a16="http://schemas.microsoft.com/office/drawing/2014/main" id="{9FBE5B78-687F-A717-7794-B5230CE316DA}"/>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8AB84267-909A-E461-7ABC-0E6761E5855C}"/>
              </a:ext>
            </a:extLst>
          </p:cNvPr>
          <p:cNvSpPr/>
          <p:nvPr/>
        </p:nvSpPr>
        <p:spPr>
          <a:xfrm>
            <a:off x="3999285" y="73878"/>
            <a:ext cx="3373937" cy="461665"/>
          </a:xfrm>
          <a:prstGeom prst="rect">
            <a:avLst/>
          </a:prstGeom>
        </p:spPr>
        <p:txBody>
          <a:bodyPr wrap="none">
            <a:spAutoFit/>
          </a:bodyPr>
          <a:lstStyle/>
          <a:p>
            <a:r>
              <a:rPr lang="en-US" sz="2400" b="1" u="sng">
                <a:solidFill>
                  <a:srgbClr val="0066FF"/>
                </a:solidFill>
              </a:rPr>
              <a:t>Pytorch: Training/Testing</a:t>
            </a:r>
          </a:p>
        </p:txBody>
      </p:sp>
      <p:sp>
        <p:nvSpPr>
          <p:cNvPr id="4" name="TextBox 3">
            <a:extLst>
              <a:ext uri="{FF2B5EF4-FFF2-40B4-BE49-F238E27FC236}">
                <a16:creationId xmlns:a16="http://schemas.microsoft.com/office/drawing/2014/main" id="{EA8672DA-0F92-B78F-840B-E04882C59D29}"/>
              </a:ext>
            </a:extLst>
          </p:cNvPr>
          <p:cNvSpPr txBox="1"/>
          <p:nvPr/>
        </p:nvSpPr>
        <p:spPr>
          <a:xfrm>
            <a:off x="154279" y="855952"/>
            <a:ext cx="11194441" cy="584775"/>
          </a:xfrm>
          <a:prstGeom prst="rect">
            <a:avLst/>
          </a:prstGeom>
          <a:noFill/>
        </p:spPr>
        <p:txBody>
          <a:bodyPr wrap="square" rtlCol="0">
            <a:spAutoFit/>
          </a:bodyPr>
          <a:lstStyle/>
          <a:p>
            <a:r>
              <a:rPr lang="en-US" sz="1600"/>
              <a:t>Continuing from previous page, if we have </a:t>
            </a:r>
            <a:r>
              <a:rPr lang="en-US" sz="1600" b="1"/>
              <a:t>non-image data</a:t>
            </a:r>
            <a:r>
              <a:rPr lang="en-US" sz="1600"/>
              <a:t>, this is how we might split the data into X_train, X_test, y_train, y_test.  Implicitly presuming the feature data X, and target data y, are dataframes.</a:t>
            </a:r>
          </a:p>
        </p:txBody>
      </p:sp>
      <p:sp>
        <p:nvSpPr>
          <p:cNvPr id="28" name="Rectangle 27">
            <a:extLst>
              <a:ext uri="{FF2B5EF4-FFF2-40B4-BE49-F238E27FC236}">
                <a16:creationId xmlns:a16="http://schemas.microsoft.com/office/drawing/2014/main" id="{FCF696F5-0CBA-592E-FE83-C11C8D412AE8}"/>
              </a:ext>
            </a:extLst>
          </p:cNvPr>
          <p:cNvSpPr/>
          <p:nvPr/>
        </p:nvSpPr>
        <p:spPr>
          <a:xfrm>
            <a:off x="154279" y="2071908"/>
            <a:ext cx="4219014" cy="338554"/>
          </a:xfrm>
          <a:prstGeom prst="rect">
            <a:avLst/>
          </a:prstGeom>
        </p:spPr>
        <p:txBody>
          <a:bodyPr wrap="square">
            <a:spAutoFit/>
          </a:bodyPr>
          <a:lstStyle/>
          <a:p>
            <a:r>
              <a:rPr lang="en-US" sz="1600">
                <a:solidFill>
                  <a:srgbClr val="FF0000"/>
                </a:solidFill>
              </a:rPr>
              <a:t>for</a:t>
            </a:r>
            <a:r>
              <a:rPr lang="en-US" sz="1600"/>
              <a:t> train_indices, test_indices in kf.split(X):</a:t>
            </a:r>
          </a:p>
        </p:txBody>
      </p:sp>
      <p:sp>
        <p:nvSpPr>
          <p:cNvPr id="30" name="TextBox 29">
            <a:extLst>
              <a:ext uri="{FF2B5EF4-FFF2-40B4-BE49-F238E27FC236}">
                <a16:creationId xmlns:a16="http://schemas.microsoft.com/office/drawing/2014/main" id="{C8D8E63B-FA34-CA58-0FD9-15E6D659977E}"/>
              </a:ext>
            </a:extLst>
          </p:cNvPr>
          <p:cNvSpPr txBox="1"/>
          <p:nvPr/>
        </p:nvSpPr>
        <p:spPr>
          <a:xfrm>
            <a:off x="694628" y="4926955"/>
            <a:ext cx="5094003" cy="338554"/>
          </a:xfrm>
          <a:prstGeom prst="rect">
            <a:avLst/>
          </a:prstGeom>
          <a:noFill/>
        </p:spPr>
        <p:txBody>
          <a:bodyPr wrap="square">
            <a:spAutoFit/>
          </a:bodyPr>
          <a:lstStyle/>
          <a:p>
            <a:r>
              <a:rPr lang="en-US" sz="1600">
                <a:solidFill>
                  <a:srgbClr val="0000FF"/>
                </a:solidFill>
              </a:rPr>
              <a:t>batches_train </a:t>
            </a:r>
            <a:r>
              <a:rPr lang="en-US" sz="1600"/>
              <a:t>= DataLoader(dataset_train, batch_size = b)</a:t>
            </a:r>
          </a:p>
        </p:txBody>
      </p:sp>
      <p:sp>
        <p:nvSpPr>
          <p:cNvPr id="36" name="TextBox 35">
            <a:extLst>
              <a:ext uri="{FF2B5EF4-FFF2-40B4-BE49-F238E27FC236}">
                <a16:creationId xmlns:a16="http://schemas.microsoft.com/office/drawing/2014/main" id="{1BF2FC4B-7023-4495-3E80-16BAED1AF336}"/>
              </a:ext>
            </a:extLst>
          </p:cNvPr>
          <p:cNvSpPr txBox="1"/>
          <p:nvPr/>
        </p:nvSpPr>
        <p:spPr>
          <a:xfrm>
            <a:off x="701978" y="2471508"/>
            <a:ext cx="4951555" cy="338554"/>
          </a:xfrm>
          <a:prstGeom prst="rect">
            <a:avLst/>
          </a:prstGeom>
          <a:noFill/>
        </p:spPr>
        <p:txBody>
          <a:bodyPr wrap="square">
            <a:spAutoFit/>
          </a:bodyPr>
          <a:lstStyle/>
          <a:p>
            <a:r>
              <a:rPr lang="en-US" sz="1600">
                <a:solidFill>
                  <a:srgbClr val="0000FF"/>
                </a:solidFill>
              </a:rPr>
              <a:t>X_train </a:t>
            </a:r>
            <a:r>
              <a:rPr lang="en-US" sz="1600"/>
              <a:t>= torch.tensor(X.loc[train_indices].values).float()</a:t>
            </a:r>
          </a:p>
        </p:txBody>
      </p:sp>
      <mc:AlternateContent xmlns:mc="http://schemas.openxmlformats.org/markup-compatibility/2006" xmlns:p14="http://schemas.microsoft.com/office/powerpoint/2010/main">
        <mc:Choice Requires="p14">
          <p:contentPart p14:bwMode="auto" r:id="rId3">
            <p14:nvContentPartPr>
              <p14:cNvPr id="63" name="Ink 62">
                <a:extLst>
                  <a:ext uri="{FF2B5EF4-FFF2-40B4-BE49-F238E27FC236}">
                    <a16:creationId xmlns:a16="http://schemas.microsoft.com/office/drawing/2014/main" id="{DD672B92-6631-3F4F-F5DF-6EE82BAD13A2}"/>
                  </a:ext>
                </a:extLst>
              </p14:cNvPr>
              <p14:cNvContentPartPr/>
              <p14:nvPr/>
            </p14:nvContentPartPr>
            <p14:xfrm>
              <a:off x="5574170" y="2629805"/>
              <a:ext cx="435960" cy="21960"/>
            </p14:xfrm>
          </p:contentPart>
        </mc:Choice>
        <mc:Fallback xmlns="">
          <p:pic>
            <p:nvPicPr>
              <p:cNvPr id="63" name="Ink 62">
                <a:extLst>
                  <a:ext uri="{FF2B5EF4-FFF2-40B4-BE49-F238E27FC236}">
                    <a16:creationId xmlns:a16="http://schemas.microsoft.com/office/drawing/2014/main" id="{DD672B92-6631-3F4F-F5DF-6EE82BAD13A2}"/>
                  </a:ext>
                </a:extLst>
              </p:cNvPr>
              <p:cNvPicPr/>
              <p:nvPr/>
            </p:nvPicPr>
            <p:blipFill>
              <a:blip r:embed="rId4"/>
              <a:stretch>
                <a:fillRect/>
              </a:stretch>
            </p:blipFill>
            <p:spPr>
              <a:xfrm>
                <a:off x="5565170" y="2620805"/>
                <a:ext cx="453600" cy="396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4" name="Ink 63">
                <a:extLst>
                  <a:ext uri="{FF2B5EF4-FFF2-40B4-BE49-F238E27FC236}">
                    <a16:creationId xmlns:a16="http://schemas.microsoft.com/office/drawing/2014/main" id="{CC4B496A-FA33-BE84-A6E3-5FC7397146A4}"/>
                  </a:ext>
                </a:extLst>
              </p14:cNvPr>
              <p14:cNvContentPartPr/>
              <p14:nvPr/>
            </p14:nvContentPartPr>
            <p14:xfrm>
              <a:off x="5733687" y="5113058"/>
              <a:ext cx="419400" cy="17640"/>
            </p14:xfrm>
          </p:contentPart>
        </mc:Choice>
        <mc:Fallback xmlns="">
          <p:pic>
            <p:nvPicPr>
              <p:cNvPr id="64" name="Ink 63">
                <a:extLst>
                  <a:ext uri="{FF2B5EF4-FFF2-40B4-BE49-F238E27FC236}">
                    <a16:creationId xmlns:a16="http://schemas.microsoft.com/office/drawing/2014/main" id="{CC4B496A-FA33-BE84-A6E3-5FC7397146A4}"/>
                  </a:ext>
                </a:extLst>
              </p:cNvPr>
              <p:cNvPicPr/>
              <p:nvPr/>
            </p:nvPicPr>
            <p:blipFill>
              <a:blip r:embed="rId6"/>
              <a:stretch>
                <a:fillRect/>
              </a:stretch>
            </p:blipFill>
            <p:spPr>
              <a:xfrm>
                <a:off x="5724695" y="5104058"/>
                <a:ext cx="437025" cy="35280"/>
              </a:xfrm>
              <a:prstGeom prst="rect">
                <a:avLst/>
              </a:prstGeom>
            </p:spPr>
          </p:pic>
        </mc:Fallback>
      </mc:AlternateContent>
      <p:sp>
        <p:nvSpPr>
          <p:cNvPr id="65" name="TextBox 64">
            <a:extLst>
              <a:ext uri="{FF2B5EF4-FFF2-40B4-BE49-F238E27FC236}">
                <a16:creationId xmlns:a16="http://schemas.microsoft.com/office/drawing/2014/main" id="{932B32C5-84F4-983D-A58D-F51102AA40E3}"/>
              </a:ext>
            </a:extLst>
          </p:cNvPr>
          <p:cNvSpPr txBox="1"/>
          <p:nvPr/>
        </p:nvSpPr>
        <p:spPr>
          <a:xfrm>
            <a:off x="6156606" y="2471508"/>
            <a:ext cx="3911708" cy="307777"/>
          </a:xfrm>
          <a:prstGeom prst="rect">
            <a:avLst/>
          </a:prstGeom>
          <a:noFill/>
        </p:spPr>
        <p:txBody>
          <a:bodyPr wrap="square" rtlCol="0">
            <a:spAutoFit/>
          </a:bodyPr>
          <a:lstStyle/>
          <a:p>
            <a:r>
              <a:rPr lang="en-US" sz="1400"/>
              <a:t>defining X_train, for this loop</a:t>
            </a:r>
          </a:p>
        </p:txBody>
      </p:sp>
      <p:sp>
        <p:nvSpPr>
          <p:cNvPr id="66" name="TextBox 65">
            <a:extLst>
              <a:ext uri="{FF2B5EF4-FFF2-40B4-BE49-F238E27FC236}">
                <a16:creationId xmlns:a16="http://schemas.microsoft.com/office/drawing/2014/main" id="{4142C444-DCDC-FBA3-A973-1D591D9D7D16}"/>
              </a:ext>
            </a:extLst>
          </p:cNvPr>
          <p:cNvSpPr txBox="1"/>
          <p:nvPr/>
        </p:nvSpPr>
        <p:spPr>
          <a:xfrm>
            <a:off x="6258641" y="4981709"/>
            <a:ext cx="3911708" cy="307777"/>
          </a:xfrm>
          <a:prstGeom prst="rect">
            <a:avLst/>
          </a:prstGeom>
          <a:noFill/>
        </p:spPr>
        <p:txBody>
          <a:bodyPr wrap="square" rtlCol="0">
            <a:spAutoFit/>
          </a:bodyPr>
          <a:lstStyle/>
          <a:p>
            <a:r>
              <a:rPr lang="en-US" sz="1400"/>
              <a:t>breaking training data into batches</a:t>
            </a:r>
          </a:p>
        </p:txBody>
      </p:sp>
      <p:sp>
        <p:nvSpPr>
          <p:cNvPr id="5" name="TextBox 4">
            <a:extLst>
              <a:ext uri="{FF2B5EF4-FFF2-40B4-BE49-F238E27FC236}">
                <a16:creationId xmlns:a16="http://schemas.microsoft.com/office/drawing/2014/main" id="{4C7D589C-CD67-44D0-1DF6-B5C3F943C363}"/>
              </a:ext>
            </a:extLst>
          </p:cNvPr>
          <p:cNvSpPr txBox="1"/>
          <p:nvPr/>
        </p:nvSpPr>
        <p:spPr>
          <a:xfrm>
            <a:off x="698459" y="2833548"/>
            <a:ext cx="4951555" cy="338554"/>
          </a:xfrm>
          <a:prstGeom prst="rect">
            <a:avLst/>
          </a:prstGeom>
          <a:noFill/>
        </p:spPr>
        <p:txBody>
          <a:bodyPr wrap="square">
            <a:spAutoFit/>
          </a:bodyPr>
          <a:lstStyle/>
          <a:p>
            <a:r>
              <a:rPr lang="en-US" sz="1600">
                <a:solidFill>
                  <a:srgbClr val="0000FF"/>
                </a:solidFill>
              </a:rPr>
              <a:t>y_train </a:t>
            </a:r>
            <a:r>
              <a:rPr lang="en-US" sz="1600"/>
              <a:t>= torch.tensor(y.loc[train_indices].values).float()</a:t>
            </a:r>
          </a:p>
        </p:txBody>
      </p:sp>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4BA09BF6-24D1-09A3-7B63-313E5D127E2E}"/>
                  </a:ext>
                </a:extLst>
              </p14:cNvPr>
              <p14:cNvContentPartPr/>
              <p14:nvPr/>
            </p14:nvContentPartPr>
            <p14:xfrm>
              <a:off x="5570651" y="2991845"/>
              <a:ext cx="435960" cy="21960"/>
            </p14:xfrm>
          </p:contentPart>
        </mc:Choice>
        <mc:Fallback xmlns="">
          <p:pic>
            <p:nvPicPr>
              <p:cNvPr id="8" name="Ink 7">
                <a:extLst>
                  <a:ext uri="{FF2B5EF4-FFF2-40B4-BE49-F238E27FC236}">
                    <a16:creationId xmlns:a16="http://schemas.microsoft.com/office/drawing/2014/main" id="{4BA09BF6-24D1-09A3-7B63-313E5D127E2E}"/>
                  </a:ext>
                </a:extLst>
              </p:cNvPr>
              <p:cNvPicPr/>
              <p:nvPr/>
            </p:nvPicPr>
            <p:blipFill>
              <a:blip r:embed="rId4"/>
              <a:stretch>
                <a:fillRect/>
              </a:stretch>
            </p:blipFill>
            <p:spPr>
              <a:xfrm>
                <a:off x="5561651" y="2982845"/>
                <a:ext cx="453600" cy="39600"/>
              </a:xfrm>
              <a:prstGeom prst="rect">
                <a:avLst/>
              </a:prstGeom>
            </p:spPr>
          </p:pic>
        </mc:Fallback>
      </mc:AlternateContent>
      <p:sp>
        <p:nvSpPr>
          <p:cNvPr id="22" name="TextBox 21">
            <a:extLst>
              <a:ext uri="{FF2B5EF4-FFF2-40B4-BE49-F238E27FC236}">
                <a16:creationId xmlns:a16="http://schemas.microsoft.com/office/drawing/2014/main" id="{1B4C0D8C-91CC-9A5A-A362-AC019F235CBB}"/>
              </a:ext>
            </a:extLst>
          </p:cNvPr>
          <p:cNvSpPr txBox="1"/>
          <p:nvPr/>
        </p:nvSpPr>
        <p:spPr>
          <a:xfrm>
            <a:off x="6153087" y="2833548"/>
            <a:ext cx="3911708" cy="307777"/>
          </a:xfrm>
          <a:prstGeom prst="rect">
            <a:avLst/>
          </a:prstGeom>
          <a:noFill/>
        </p:spPr>
        <p:txBody>
          <a:bodyPr wrap="square" rtlCol="0">
            <a:spAutoFit/>
          </a:bodyPr>
          <a:lstStyle/>
          <a:p>
            <a:r>
              <a:rPr lang="en-US" sz="1400"/>
              <a:t>defining y_train, for this loop</a:t>
            </a:r>
          </a:p>
        </p:txBody>
      </p:sp>
      <p:sp>
        <p:nvSpPr>
          <p:cNvPr id="23" name="TextBox 22">
            <a:extLst>
              <a:ext uri="{FF2B5EF4-FFF2-40B4-BE49-F238E27FC236}">
                <a16:creationId xmlns:a16="http://schemas.microsoft.com/office/drawing/2014/main" id="{BCFC88E1-4D16-A20F-4C17-EB125B236BAC}"/>
              </a:ext>
            </a:extLst>
          </p:cNvPr>
          <p:cNvSpPr txBox="1"/>
          <p:nvPr/>
        </p:nvSpPr>
        <p:spPr>
          <a:xfrm>
            <a:off x="704884" y="3213334"/>
            <a:ext cx="4951555" cy="338554"/>
          </a:xfrm>
          <a:prstGeom prst="rect">
            <a:avLst/>
          </a:prstGeom>
          <a:noFill/>
        </p:spPr>
        <p:txBody>
          <a:bodyPr wrap="square">
            <a:spAutoFit/>
          </a:bodyPr>
          <a:lstStyle/>
          <a:p>
            <a:r>
              <a:rPr lang="en-US" sz="1600">
                <a:solidFill>
                  <a:srgbClr val="0000FF"/>
                </a:solidFill>
              </a:rPr>
              <a:t>X_test </a:t>
            </a:r>
            <a:r>
              <a:rPr lang="en-US" sz="1600"/>
              <a:t>= torch.tensor(X.loc[test_indices].values).float()</a:t>
            </a:r>
          </a:p>
        </p:txBody>
      </p:sp>
      <mc:AlternateContent xmlns:mc="http://schemas.openxmlformats.org/markup-compatibility/2006" xmlns:p14="http://schemas.microsoft.com/office/powerpoint/2010/main">
        <mc:Choice Requires="p14">
          <p:contentPart p14:bwMode="auto" r:id="rId8">
            <p14:nvContentPartPr>
              <p14:cNvPr id="25" name="Ink 24">
                <a:extLst>
                  <a:ext uri="{FF2B5EF4-FFF2-40B4-BE49-F238E27FC236}">
                    <a16:creationId xmlns:a16="http://schemas.microsoft.com/office/drawing/2014/main" id="{8AAE9793-133C-5874-E681-68594659CC9B}"/>
                  </a:ext>
                </a:extLst>
              </p14:cNvPr>
              <p14:cNvContentPartPr/>
              <p14:nvPr/>
            </p14:nvContentPartPr>
            <p14:xfrm>
              <a:off x="5577076" y="3371631"/>
              <a:ext cx="435960" cy="21960"/>
            </p14:xfrm>
          </p:contentPart>
        </mc:Choice>
        <mc:Fallback xmlns="">
          <p:pic>
            <p:nvPicPr>
              <p:cNvPr id="25" name="Ink 24">
                <a:extLst>
                  <a:ext uri="{FF2B5EF4-FFF2-40B4-BE49-F238E27FC236}">
                    <a16:creationId xmlns:a16="http://schemas.microsoft.com/office/drawing/2014/main" id="{8AAE9793-133C-5874-E681-68594659CC9B}"/>
                  </a:ext>
                </a:extLst>
              </p:cNvPr>
              <p:cNvPicPr/>
              <p:nvPr/>
            </p:nvPicPr>
            <p:blipFill>
              <a:blip r:embed="rId4"/>
              <a:stretch>
                <a:fillRect/>
              </a:stretch>
            </p:blipFill>
            <p:spPr>
              <a:xfrm>
                <a:off x="5568076" y="3362631"/>
                <a:ext cx="453600" cy="39600"/>
              </a:xfrm>
              <a:prstGeom prst="rect">
                <a:avLst/>
              </a:prstGeom>
            </p:spPr>
          </p:pic>
        </mc:Fallback>
      </mc:AlternateContent>
      <p:sp>
        <p:nvSpPr>
          <p:cNvPr id="26" name="TextBox 25">
            <a:extLst>
              <a:ext uri="{FF2B5EF4-FFF2-40B4-BE49-F238E27FC236}">
                <a16:creationId xmlns:a16="http://schemas.microsoft.com/office/drawing/2014/main" id="{0184123A-0A86-D37F-F12E-3EC2552DCFBF}"/>
              </a:ext>
            </a:extLst>
          </p:cNvPr>
          <p:cNvSpPr txBox="1"/>
          <p:nvPr/>
        </p:nvSpPr>
        <p:spPr>
          <a:xfrm>
            <a:off x="6159512" y="3213334"/>
            <a:ext cx="3911708" cy="307777"/>
          </a:xfrm>
          <a:prstGeom prst="rect">
            <a:avLst/>
          </a:prstGeom>
          <a:noFill/>
        </p:spPr>
        <p:txBody>
          <a:bodyPr wrap="square" rtlCol="0">
            <a:spAutoFit/>
          </a:bodyPr>
          <a:lstStyle/>
          <a:p>
            <a:r>
              <a:rPr lang="en-US" sz="1400"/>
              <a:t>defining X_test, for this loop</a:t>
            </a:r>
          </a:p>
        </p:txBody>
      </p:sp>
      <p:sp>
        <p:nvSpPr>
          <p:cNvPr id="37" name="TextBox 36">
            <a:extLst>
              <a:ext uri="{FF2B5EF4-FFF2-40B4-BE49-F238E27FC236}">
                <a16:creationId xmlns:a16="http://schemas.microsoft.com/office/drawing/2014/main" id="{888E2634-8A69-282C-46BB-60B6B00406CA}"/>
              </a:ext>
            </a:extLst>
          </p:cNvPr>
          <p:cNvSpPr txBox="1"/>
          <p:nvPr/>
        </p:nvSpPr>
        <p:spPr>
          <a:xfrm>
            <a:off x="704884" y="3608919"/>
            <a:ext cx="4951555" cy="338554"/>
          </a:xfrm>
          <a:prstGeom prst="rect">
            <a:avLst/>
          </a:prstGeom>
          <a:noFill/>
        </p:spPr>
        <p:txBody>
          <a:bodyPr wrap="square">
            <a:spAutoFit/>
          </a:bodyPr>
          <a:lstStyle/>
          <a:p>
            <a:r>
              <a:rPr lang="en-US" sz="1600">
                <a:solidFill>
                  <a:srgbClr val="0000FF"/>
                </a:solidFill>
              </a:rPr>
              <a:t>y_test </a:t>
            </a:r>
            <a:r>
              <a:rPr lang="en-US" sz="1600"/>
              <a:t>= torch.tensor(y.loc[test_indices].values).float()</a:t>
            </a:r>
          </a:p>
        </p:txBody>
      </p:sp>
      <mc:AlternateContent xmlns:mc="http://schemas.openxmlformats.org/markup-compatibility/2006" xmlns:p14="http://schemas.microsoft.com/office/powerpoint/2010/main">
        <mc:Choice Requires="p14">
          <p:contentPart p14:bwMode="auto" r:id="rId9">
            <p14:nvContentPartPr>
              <p14:cNvPr id="38" name="Ink 37">
                <a:extLst>
                  <a:ext uri="{FF2B5EF4-FFF2-40B4-BE49-F238E27FC236}">
                    <a16:creationId xmlns:a16="http://schemas.microsoft.com/office/drawing/2014/main" id="{F0BDAEA1-826A-F16B-A10A-D599BD98F625}"/>
                  </a:ext>
                </a:extLst>
              </p14:cNvPr>
              <p14:cNvContentPartPr/>
              <p14:nvPr/>
            </p14:nvContentPartPr>
            <p14:xfrm>
              <a:off x="5472015" y="3787908"/>
              <a:ext cx="435960" cy="21960"/>
            </p14:xfrm>
          </p:contentPart>
        </mc:Choice>
        <mc:Fallback xmlns="">
          <p:pic>
            <p:nvPicPr>
              <p:cNvPr id="38" name="Ink 37">
                <a:extLst>
                  <a:ext uri="{FF2B5EF4-FFF2-40B4-BE49-F238E27FC236}">
                    <a16:creationId xmlns:a16="http://schemas.microsoft.com/office/drawing/2014/main" id="{F0BDAEA1-826A-F16B-A10A-D599BD98F625}"/>
                  </a:ext>
                </a:extLst>
              </p:cNvPr>
              <p:cNvPicPr/>
              <p:nvPr/>
            </p:nvPicPr>
            <p:blipFill>
              <a:blip r:embed="rId4"/>
              <a:stretch>
                <a:fillRect/>
              </a:stretch>
            </p:blipFill>
            <p:spPr>
              <a:xfrm>
                <a:off x="5463015" y="3778908"/>
                <a:ext cx="453600" cy="39600"/>
              </a:xfrm>
              <a:prstGeom prst="rect">
                <a:avLst/>
              </a:prstGeom>
            </p:spPr>
          </p:pic>
        </mc:Fallback>
      </mc:AlternateContent>
      <p:sp>
        <p:nvSpPr>
          <p:cNvPr id="39" name="TextBox 38">
            <a:extLst>
              <a:ext uri="{FF2B5EF4-FFF2-40B4-BE49-F238E27FC236}">
                <a16:creationId xmlns:a16="http://schemas.microsoft.com/office/drawing/2014/main" id="{DE642033-8130-F0A6-442A-DED516926564}"/>
              </a:ext>
            </a:extLst>
          </p:cNvPr>
          <p:cNvSpPr txBox="1"/>
          <p:nvPr/>
        </p:nvSpPr>
        <p:spPr>
          <a:xfrm>
            <a:off x="6037592" y="3608919"/>
            <a:ext cx="3911708" cy="307777"/>
          </a:xfrm>
          <a:prstGeom prst="rect">
            <a:avLst/>
          </a:prstGeom>
          <a:noFill/>
        </p:spPr>
        <p:txBody>
          <a:bodyPr wrap="square" rtlCol="0">
            <a:spAutoFit/>
          </a:bodyPr>
          <a:lstStyle/>
          <a:p>
            <a:r>
              <a:rPr lang="en-US" sz="1400"/>
              <a:t>defining y_test, for this loop</a:t>
            </a:r>
          </a:p>
        </p:txBody>
      </p:sp>
      <p:sp>
        <p:nvSpPr>
          <p:cNvPr id="40" name="TextBox 39">
            <a:extLst>
              <a:ext uri="{FF2B5EF4-FFF2-40B4-BE49-F238E27FC236}">
                <a16:creationId xmlns:a16="http://schemas.microsoft.com/office/drawing/2014/main" id="{DBC99AB7-3948-5B62-FF11-CF297AC0F983}"/>
              </a:ext>
            </a:extLst>
          </p:cNvPr>
          <p:cNvSpPr txBox="1"/>
          <p:nvPr/>
        </p:nvSpPr>
        <p:spPr>
          <a:xfrm>
            <a:off x="704884" y="4067599"/>
            <a:ext cx="4149123" cy="338554"/>
          </a:xfrm>
          <a:prstGeom prst="rect">
            <a:avLst/>
          </a:prstGeom>
          <a:noFill/>
        </p:spPr>
        <p:txBody>
          <a:bodyPr wrap="square">
            <a:spAutoFit/>
          </a:bodyPr>
          <a:lstStyle/>
          <a:p>
            <a:r>
              <a:rPr lang="en-US" sz="1600">
                <a:solidFill>
                  <a:srgbClr val="0000FF"/>
                </a:solidFill>
              </a:rPr>
              <a:t>dataset_train </a:t>
            </a:r>
            <a:r>
              <a:rPr lang="en-US" sz="1600"/>
              <a:t>= TensorDataset(X_train, y_train)</a:t>
            </a:r>
          </a:p>
        </p:txBody>
      </p:sp>
      <mc:AlternateContent xmlns:mc="http://schemas.openxmlformats.org/markup-compatibility/2006" xmlns:p14="http://schemas.microsoft.com/office/powerpoint/2010/main">
        <mc:Choice Requires="p14">
          <p:contentPart p14:bwMode="auto" r:id="rId10">
            <p14:nvContentPartPr>
              <p14:cNvPr id="41" name="Ink 40">
                <a:extLst>
                  <a:ext uri="{FF2B5EF4-FFF2-40B4-BE49-F238E27FC236}">
                    <a16:creationId xmlns:a16="http://schemas.microsoft.com/office/drawing/2014/main" id="{06F37CAC-8E37-66E9-76E5-FDE6830AD7CF}"/>
                  </a:ext>
                </a:extLst>
              </p14:cNvPr>
              <p14:cNvContentPartPr/>
              <p14:nvPr/>
            </p14:nvContentPartPr>
            <p14:xfrm>
              <a:off x="4987796" y="4225896"/>
              <a:ext cx="435960" cy="21960"/>
            </p14:xfrm>
          </p:contentPart>
        </mc:Choice>
        <mc:Fallback xmlns="">
          <p:pic>
            <p:nvPicPr>
              <p:cNvPr id="41" name="Ink 40">
                <a:extLst>
                  <a:ext uri="{FF2B5EF4-FFF2-40B4-BE49-F238E27FC236}">
                    <a16:creationId xmlns:a16="http://schemas.microsoft.com/office/drawing/2014/main" id="{06F37CAC-8E37-66E9-76E5-FDE6830AD7CF}"/>
                  </a:ext>
                </a:extLst>
              </p:cNvPr>
              <p:cNvPicPr/>
              <p:nvPr/>
            </p:nvPicPr>
            <p:blipFill>
              <a:blip r:embed="rId4"/>
              <a:stretch>
                <a:fillRect/>
              </a:stretch>
            </p:blipFill>
            <p:spPr>
              <a:xfrm>
                <a:off x="4978796" y="4216896"/>
                <a:ext cx="453600" cy="39600"/>
              </a:xfrm>
              <a:prstGeom prst="rect">
                <a:avLst/>
              </a:prstGeom>
            </p:spPr>
          </p:pic>
        </mc:Fallback>
      </mc:AlternateContent>
      <p:sp>
        <p:nvSpPr>
          <p:cNvPr id="42" name="TextBox 41">
            <a:extLst>
              <a:ext uri="{FF2B5EF4-FFF2-40B4-BE49-F238E27FC236}">
                <a16:creationId xmlns:a16="http://schemas.microsoft.com/office/drawing/2014/main" id="{4E7B3E62-BE71-85CE-49B2-2DE4E1FCF67C}"/>
              </a:ext>
            </a:extLst>
          </p:cNvPr>
          <p:cNvSpPr txBox="1"/>
          <p:nvPr/>
        </p:nvSpPr>
        <p:spPr>
          <a:xfrm>
            <a:off x="5570232" y="4067599"/>
            <a:ext cx="3911708" cy="307777"/>
          </a:xfrm>
          <a:prstGeom prst="rect">
            <a:avLst/>
          </a:prstGeom>
          <a:noFill/>
        </p:spPr>
        <p:txBody>
          <a:bodyPr wrap="square" rtlCol="0">
            <a:spAutoFit/>
          </a:bodyPr>
          <a:lstStyle/>
          <a:p>
            <a:r>
              <a:rPr lang="en-US" sz="1400"/>
              <a:t>defining train dataset, for this loop</a:t>
            </a:r>
          </a:p>
        </p:txBody>
      </p:sp>
      <p:sp>
        <p:nvSpPr>
          <p:cNvPr id="43" name="TextBox 42">
            <a:extLst>
              <a:ext uri="{FF2B5EF4-FFF2-40B4-BE49-F238E27FC236}">
                <a16:creationId xmlns:a16="http://schemas.microsoft.com/office/drawing/2014/main" id="{F905209A-5266-E371-479F-387D57739E01}"/>
              </a:ext>
            </a:extLst>
          </p:cNvPr>
          <p:cNvSpPr txBox="1"/>
          <p:nvPr/>
        </p:nvSpPr>
        <p:spPr>
          <a:xfrm>
            <a:off x="704885" y="4482416"/>
            <a:ext cx="3911708" cy="338554"/>
          </a:xfrm>
          <a:prstGeom prst="rect">
            <a:avLst/>
          </a:prstGeom>
          <a:noFill/>
        </p:spPr>
        <p:txBody>
          <a:bodyPr wrap="square">
            <a:spAutoFit/>
          </a:bodyPr>
          <a:lstStyle/>
          <a:p>
            <a:r>
              <a:rPr lang="en-US" sz="1600">
                <a:solidFill>
                  <a:srgbClr val="0000FF"/>
                </a:solidFill>
              </a:rPr>
              <a:t>dataset_test </a:t>
            </a:r>
            <a:r>
              <a:rPr lang="en-US" sz="1600"/>
              <a:t>= TensorDataset(X_test, y_test)</a:t>
            </a:r>
          </a:p>
        </p:txBody>
      </p:sp>
      <mc:AlternateContent xmlns:mc="http://schemas.openxmlformats.org/markup-compatibility/2006" xmlns:p14="http://schemas.microsoft.com/office/powerpoint/2010/main">
        <mc:Choice Requires="p14">
          <p:contentPart p14:bwMode="auto" r:id="rId11">
            <p14:nvContentPartPr>
              <p14:cNvPr id="44" name="Ink 43">
                <a:extLst>
                  <a:ext uri="{FF2B5EF4-FFF2-40B4-BE49-F238E27FC236}">
                    <a16:creationId xmlns:a16="http://schemas.microsoft.com/office/drawing/2014/main" id="{69F42F32-987C-837F-DF0E-8C6ECA34D1DD}"/>
                  </a:ext>
                </a:extLst>
              </p14:cNvPr>
              <p14:cNvContentPartPr/>
              <p14:nvPr/>
            </p14:nvContentPartPr>
            <p14:xfrm>
              <a:off x="4811245" y="4673596"/>
              <a:ext cx="435960" cy="21960"/>
            </p14:xfrm>
          </p:contentPart>
        </mc:Choice>
        <mc:Fallback xmlns="">
          <p:pic>
            <p:nvPicPr>
              <p:cNvPr id="44" name="Ink 43">
                <a:extLst>
                  <a:ext uri="{FF2B5EF4-FFF2-40B4-BE49-F238E27FC236}">
                    <a16:creationId xmlns:a16="http://schemas.microsoft.com/office/drawing/2014/main" id="{69F42F32-987C-837F-DF0E-8C6ECA34D1DD}"/>
                  </a:ext>
                </a:extLst>
              </p:cNvPr>
              <p:cNvPicPr/>
              <p:nvPr/>
            </p:nvPicPr>
            <p:blipFill>
              <a:blip r:embed="rId4"/>
              <a:stretch>
                <a:fillRect/>
              </a:stretch>
            </p:blipFill>
            <p:spPr>
              <a:xfrm>
                <a:off x="4802245" y="4664596"/>
                <a:ext cx="453600" cy="39600"/>
              </a:xfrm>
              <a:prstGeom prst="rect">
                <a:avLst/>
              </a:prstGeom>
            </p:spPr>
          </p:pic>
        </mc:Fallback>
      </mc:AlternateContent>
      <p:sp>
        <p:nvSpPr>
          <p:cNvPr id="45" name="TextBox 44">
            <a:extLst>
              <a:ext uri="{FF2B5EF4-FFF2-40B4-BE49-F238E27FC236}">
                <a16:creationId xmlns:a16="http://schemas.microsoft.com/office/drawing/2014/main" id="{2E57D735-CE6D-ED33-DF22-9E6ECB5A1DB8}"/>
              </a:ext>
            </a:extLst>
          </p:cNvPr>
          <p:cNvSpPr txBox="1"/>
          <p:nvPr/>
        </p:nvSpPr>
        <p:spPr>
          <a:xfrm>
            <a:off x="5459207" y="4501648"/>
            <a:ext cx="3911708" cy="307777"/>
          </a:xfrm>
          <a:prstGeom prst="rect">
            <a:avLst/>
          </a:prstGeom>
          <a:noFill/>
        </p:spPr>
        <p:txBody>
          <a:bodyPr wrap="square" rtlCol="0">
            <a:spAutoFit/>
          </a:bodyPr>
          <a:lstStyle/>
          <a:p>
            <a:r>
              <a:rPr lang="en-US" sz="1400"/>
              <a:t>defining test dataset, for this loop</a:t>
            </a:r>
          </a:p>
        </p:txBody>
      </p:sp>
      <p:sp>
        <p:nvSpPr>
          <p:cNvPr id="46" name="TextBox 45">
            <a:extLst>
              <a:ext uri="{FF2B5EF4-FFF2-40B4-BE49-F238E27FC236}">
                <a16:creationId xmlns:a16="http://schemas.microsoft.com/office/drawing/2014/main" id="{A02E1F06-6A90-DC4E-5C96-9ACF3AF037B6}"/>
              </a:ext>
            </a:extLst>
          </p:cNvPr>
          <p:cNvSpPr txBox="1"/>
          <p:nvPr/>
        </p:nvSpPr>
        <p:spPr>
          <a:xfrm>
            <a:off x="694629" y="5368081"/>
            <a:ext cx="1347092" cy="338554"/>
          </a:xfrm>
          <a:prstGeom prst="rect">
            <a:avLst/>
          </a:prstGeom>
          <a:noFill/>
        </p:spPr>
        <p:txBody>
          <a:bodyPr wrap="square">
            <a:spAutoFit/>
          </a:bodyPr>
          <a:lstStyle/>
          <a:p>
            <a:r>
              <a:rPr lang="en-US" sz="1600">
                <a:solidFill>
                  <a:srgbClr val="0000FF"/>
                </a:solidFill>
              </a:rPr>
              <a:t>model.train()</a:t>
            </a:r>
            <a:endParaRPr lang="en-US" sz="1600"/>
          </a:p>
        </p:txBody>
      </p:sp>
      <mc:AlternateContent xmlns:mc="http://schemas.openxmlformats.org/markup-compatibility/2006" xmlns:p14="http://schemas.microsoft.com/office/powerpoint/2010/main">
        <mc:Choice Requires="p14">
          <p:contentPart p14:bwMode="auto" r:id="rId12">
            <p14:nvContentPartPr>
              <p14:cNvPr id="47" name="Ink 46">
                <a:extLst>
                  <a:ext uri="{FF2B5EF4-FFF2-40B4-BE49-F238E27FC236}">
                    <a16:creationId xmlns:a16="http://schemas.microsoft.com/office/drawing/2014/main" id="{ED8C4FDD-98B6-7294-748F-567B27D5A015}"/>
                  </a:ext>
                </a:extLst>
              </p14:cNvPr>
              <p14:cNvContentPartPr/>
              <p14:nvPr/>
            </p14:nvContentPartPr>
            <p14:xfrm>
              <a:off x="2078303" y="5568026"/>
              <a:ext cx="435960" cy="21960"/>
            </p14:xfrm>
          </p:contentPart>
        </mc:Choice>
        <mc:Fallback xmlns="">
          <p:pic>
            <p:nvPicPr>
              <p:cNvPr id="47" name="Ink 46">
                <a:extLst>
                  <a:ext uri="{FF2B5EF4-FFF2-40B4-BE49-F238E27FC236}">
                    <a16:creationId xmlns:a16="http://schemas.microsoft.com/office/drawing/2014/main" id="{ED8C4FDD-98B6-7294-748F-567B27D5A015}"/>
                  </a:ext>
                </a:extLst>
              </p:cNvPr>
              <p:cNvPicPr/>
              <p:nvPr/>
            </p:nvPicPr>
            <p:blipFill>
              <a:blip r:embed="rId4"/>
              <a:stretch>
                <a:fillRect/>
              </a:stretch>
            </p:blipFill>
            <p:spPr>
              <a:xfrm>
                <a:off x="2069303" y="5559026"/>
                <a:ext cx="453600" cy="39600"/>
              </a:xfrm>
              <a:prstGeom prst="rect">
                <a:avLst/>
              </a:prstGeom>
            </p:spPr>
          </p:pic>
        </mc:Fallback>
      </mc:AlternateContent>
      <p:sp>
        <p:nvSpPr>
          <p:cNvPr id="48" name="TextBox 47">
            <a:extLst>
              <a:ext uri="{FF2B5EF4-FFF2-40B4-BE49-F238E27FC236}">
                <a16:creationId xmlns:a16="http://schemas.microsoft.com/office/drawing/2014/main" id="{C2D27A94-D9C7-5ED3-F068-BB29F54C54EC}"/>
              </a:ext>
            </a:extLst>
          </p:cNvPr>
          <p:cNvSpPr txBox="1"/>
          <p:nvPr/>
        </p:nvSpPr>
        <p:spPr>
          <a:xfrm>
            <a:off x="2660739" y="5358929"/>
            <a:ext cx="7509610" cy="523220"/>
          </a:xfrm>
          <a:prstGeom prst="rect">
            <a:avLst/>
          </a:prstGeom>
          <a:noFill/>
        </p:spPr>
        <p:txBody>
          <a:bodyPr wrap="square" rtlCol="0">
            <a:spAutoFit/>
          </a:bodyPr>
          <a:lstStyle/>
          <a:p>
            <a:r>
              <a:rPr lang="en-US" sz="1400"/>
              <a:t>putting model in training mode. I think this is necessary when we have drop out layers for instance. For instance, the y_pred below would be calculated with the dropout layer in force. </a:t>
            </a:r>
          </a:p>
        </p:txBody>
      </p:sp>
      <p:sp>
        <p:nvSpPr>
          <p:cNvPr id="18" name="Rectangle 17">
            <a:extLst>
              <a:ext uri="{FF2B5EF4-FFF2-40B4-BE49-F238E27FC236}">
                <a16:creationId xmlns:a16="http://schemas.microsoft.com/office/drawing/2014/main" id="{975DB82A-C97D-14D5-B163-37E9E3D161F2}"/>
              </a:ext>
            </a:extLst>
          </p:cNvPr>
          <p:cNvSpPr/>
          <p:nvPr/>
        </p:nvSpPr>
        <p:spPr>
          <a:xfrm>
            <a:off x="150324" y="1626755"/>
            <a:ext cx="5321691" cy="338554"/>
          </a:xfrm>
          <a:prstGeom prst="rect">
            <a:avLst/>
          </a:prstGeom>
        </p:spPr>
        <p:txBody>
          <a:bodyPr wrap="square">
            <a:spAutoFit/>
          </a:bodyPr>
          <a:lstStyle/>
          <a:p>
            <a:r>
              <a:rPr lang="en-US" sz="1600"/>
              <a:t>kf = KFold(n_splits = k, shuffle = True/False, random_state = r)</a:t>
            </a:r>
          </a:p>
        </p:txBody>
      </p:sp>
    </p:spTree>
    <p:extLst>
      <p:ext uri="{BB962C8B-B14F-4D97-AF65-F5344CB8AC3E}">
        <p14:creationId xmlns:p14="http://schemas.microsoft.com/office/powerpoint/2010/main" val="298707590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solidFill>
          <a:srgbClr val="FFFAEB"/>
        </a:solidFill>
        <a:effectLst/>
      </p:bgPr>
    </p:bg>
    <p:spTree>
      <p:nvGrpSpPr>
        <p:cNvPr id="1" name="">
          <a:extLst>
            <a:ext uri="{FF2B5EF4-FFF2-40B4-BE49-F238E27FC236}">
              <a16:creationId xmlns:a16="http://schemas.microsoft.com/office/drawing/2014/main" id="{0FFFBB4A-8932-3821-0B98-7F97455874A0}"/>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A94F1446-3C60-1672-2118-00FAFECA9935}"/>
              </a:ext>
            </a:extLst>
          </p:cNvPr>
          <p:cNvSpPr/>
          <p:nvPr/>
        </p:nvSpPr>
        <p:spPr>
          <a:xfrm>
            <a:off x="3999285" y="73878"/>
            <a:ext cx="3373937" cy="461665"/>
          </a:xfrm>
          <a:prstGeom prst="rect">
            <a:avLst/>
          </a:prstGeom>
        </p:spPr>
        <p:txBody>
          <a:bodyPr wrap="none">
            <a:spAutoFit/>
          </a:bodyPr>
          <a:lstStyle/>
          <a:p>
            <a:r>
              <a:rPr lang="en-US" sz="2400" b="1" u="sng">
                <a:solidFill>
                  <a:srgbClr val="0066FF"/>
                </a:solidFill>
              </a:rPr>
              <a:t>Pytorch: Training/Testing</a:t>
            </a:r>
          </a:p>
        </p:txBody>
      </p:sp>
      <p:sp>
        <p:nvSpPr>
          <p:cNvPr id="28" name="Rectangle 27">
            <a:extLst>
              <a:ext uri="{FF2B5EF4-FFF2-40B4-BE49-F238E27FC236}">
                <a16:creationId xmlns:a16="http://schemas.microsoft.com/office/drawing/2014/main" id="{4ADC458D-9DCA-1363-DE1E-B7F68687BCB9}"/>
              </a:ext>
            </a:extLst>
          </p:cNvPr>
          <p:cNvSpPr/>
          <p:nvPr/>
        </p:nvSpPr>
        <p:spPr>
          <a:xfrm>
            <a:off x="154279" y="2841903"/>
            <a:ext cx="4219014" cy="338554"/>
          </a:xfrm>
          <a:prstGeom prst="rect">
            <a:avLst/>
          </a:prstGeom>
        </p:spPr>
        <p:txBody>
          <a:bodyPr wrap="square">
            <a:spAutoFit/>
          </a:bodyPr>
          <a:lstStyle/>
          <a:p>
            <a:r>
              <a:rPr lang="en-US" sz="1600">
                <a:solidFill>
                  <a:srgbClr val="FF0000"/>
                </a:solidFill>
              </a:rPr>
              <a:t>for</a:t>
            </a:r>
            <a:r>
              <a:rPr lang="en-US" sz="1600"/>
              <a:t> train_indices, test_indices in kf.split(dataset):</a:t>
            </a:r>
          </a:p>
        </p:txBody>
      </p:sp>
      <p:sp>
        <p:nvSpPr>
          <p:cNvPr id="30" name="TextBox 29">
            <a:extLst>
              <a:ext uri="{FF2B5EF4-FFF2-40B4-BE49-F238E27FC236}">
                <a16:creationId xmlns:a16="http://schemas.microsoft.com/office/drawing/2014/main" id="{6724A510-83F6-5BA9-7726-17FC82F97B0D}"/>
              </a:ext>
            </a:extLst>
          </p:cNvPr>
          <p:cNvSpPr txBox="1"/>
          <p:nvPr/>
        </p:nvSpPr>
        <p:spPr>
          <a:xfrm>
            <a:off x="694628" y="5696950"/>
            <a:ext cx="5094003" cy="338554"/>
          </a:xfrm>
          <a:prstGeom prst="rect">
            <a:avLst/>
          </a:prstGeom>
          <a:noFill/>
        </p:spPr>
        <p:txBody>
          <a:bodyPr wrap="square">
            <a:spAutoFit/>
          </a:bodyPr>
          <a:lstStyle/>
          <a:p>
            <a:r>
              <a:rPr lang="en-US" sz="1600">
                <a:solidFill>
                  <a:srgbClr val="0000FF"/>
                </a:solidFill>
              </a:rPr>
              <a:t>batches_train </a:t>
            </a:r>
            <a:r>
              <a:rPr lang="en-US" sz="1600"/>
              <a:t>= DataLoader(dataset_train, batch_size = b)</a:t>
            </a:r>
          </a:p>
        </p:txBody>
      </p:sp>
      <p:sp>
        <p:nvSpPr>
          <p:cNvPr id="36" name="TextBox 35">
            <a:extLst>
              <a:ext uri="{FF2B5EF4-FFF2-40B4-BE49-F238E27FC236}">
                <a16:creationId xmlns:a16="http://schemas.microsoft.com/office/drawing/2014/main" id="{0C34C766-CB02-03EA-89AA-3CCA177ADC6C}"/>
              </a:ext>
            </a:extLst>
          </p:cNvPr>
          <p:cNvSpPr txBox="1"/>
          <p:nvPr/>
        </p:nvSpPr>
        <p:spPr>
          <a:xfrm>
            <a:off x="701977" y="3241503"/>
            <a:ext cx="6202227" cy="338554"/>
          </a:xfrm>
          <a:prstGeom prst="rect">
            <a:avLst/>
          </a:prstGeom>
          <a:noFill/>
        </p:spPr>
        <p:txBody>
          <a:bodyPr wrap="square">
            <a:spAutoFit/>
          </a:bodyPr>
          <a:lstStyle/>
          <a:p>
            <a:r>
              <a:rPr lang="en-US" sz="1600">
                <a:solidFill>
                  <a:srgbClr val="0000FF"/>
                </a:solidFill>
              </a:rPr>
              <a:t>X_train </a:t>
            </a:r>
            <a:r>
              <a:rPr lang="en-US" sz="1600"/>
              <a:t>= torch.stack([elem[0] for elem in Subset(dataset, train_indices)])</a:t>
            </a:r>
          </a:p>
        </p:txBody>
      </p:sp>
      <mc:AlternateContent xmlns:mc="http://schemas.openxmlformats.org/markup-compatibility/2006" xmlns:p14="http://schemas.microsoft.com/office/powerpoint/2010/main">
        <mc:Choice Requires="p14">
          <p:contentPart p14:bwMode="auto" r:id="rId3">
            <p14:nvContentPartPr>
              <p14:cNvPr id="63" name="Ink 62">
                <a:extLst>
                  <a:ext uri="{FF2B5EF4-FFF2-40B4-BE49-F238E27FC236}">
                    <a16:creationId xmlns:a16="http://schemas.microsoft.com/office/drawing/2014/main" id="{CA3B4DA9-E3C1-F1A2-E4CA-8CFCC7A3D47F}"/>
                  </a:ext>
                </a:extLst>
              </p14:cNvPr>
              <p14:cNvContentPartPr/>
              <p14:nvPr/>
            </p14:nvContentPartPr>
            <p14:xfrm>
              <a:off x="7047370" y="3399800"/>
              <a:ext cx="435960" cy="21960"/>
            </p14:xfrm>
          </p:contentPart>
        </mc:Choice>
        <mc:Fallback xmlns="">
          <p:pic>
            <p:nvPicPr>
              <p:cNvPr id="63" name="Ink 62">
                <a:extLst>
                  <a:ext uri="{FF2B5EF4-FFF2-40B4-BE49-F238E27FC236}">
                    <a16:creationId xmlns:a16="http://schemas.microsoft.com/office/drawing/2014/main" id="{CA3B4DA9-E3C1-F1A2-E4CA-8CFCC7A3D47F}"/>
                  </a:ext>
                </a:extLst>
              </p:cNvPr>
              <p:cNvPicPr/>
              <p:nvPr/>
            </p:nvPicPr>
            <p:blipFill>
              <a:blip r:embed="rId4"/>
              <a:stretch>
                <a:fillRect/>
              </a:stretch>
            </p:blipFill>
            <p:spPr>
              <a:xfrm>
                <a:off x="7038370" y="3390800"/>
                <a:ext cx="453600" cy="396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4" name="Ink 63">
                <a:extLst>
                  <a:ext uri="{FF2B5EF4-FFF2-40B4-BE49-F238E27FC236}">
                    <a16:creationId xmlns:a16="http://schemas.microsoft.com/office/drawing/2014/main" id="{0877CD99-A9E8-1DD1-9280-B85D0B04EBF2}"/>
                  </a:ext>
                </a:extLst>
              </p14:cNvPr>
              <p14:cNvContentPartPr/>
              <p14:nvPr/>
            </p14:nvContentPartPr>
            <p14:xfrm>
              <a:off x="5774327" y="5852573"/>
              <a:ext cx="419400" cy="17640"/>
            </p14:xfrm>
          </p:contentPart>
        </mc:Choice>
        <mc:Fallback xmlns="">
          <p:pic>
            <p:nvPicPr>
              <p:cNvPr id="64" name="Ink 63">
                <a:extLst>
                  <a:ext uri="{FF2B5EF4-FFF2-40B4-BE49-F238E27FC236}">
                    <a16:creationId xmlns:a16="http://schemas.microsoft.com/office/drawing/2014/main" id="{0877CD99-A9E8-1DD1-9280-B85D0B04EBF2}"/>
                  </a:ext>
                </a:extLst>
              </p:cNvPr>
              <p:cNvPicPr/>
              <p:nvPr/>
            </p:nvPicPr>
            <p:blipFill>
              <a:blip r:embed="rId6"/>
              <a:stretch>
                <a:fillRect/>
              </a:stretch>
            </p:blipFill>
            <p:spPr>
              <a:xfrm>
                <a:off x="5765335" y="5843573"/>
                <a:ext cx="437025" cy="35280"/>
              </a:xfrm>
              <a:prstGeom prst="rect">
                <a:avLst/>
              </a:prstGeom>
            </p:spPr>
          </p:pic>
        </mc:Fallback>
      </mc:AlternateContent>
      <p:sp>
        <p:nvSpPr>
          <p:cNvPr id="65" name="TextBox 64">
            <a:extLst>
              <a:ext uri="{FF2B5EF4-FFF2-40B4-BE49-F238E27FC236}">
                <a16:creationId xmlns:a16="http://schemas.microsoft.com/office/drawing/2014/main" id="{5A2B8B87-4A09-3922-C5B8-22580F93BEE0}"/>
              </a:ext>
            </a:extLst>
          </p:cNvPr>
          <p:cNvSpPr txBox="1"/>
          <p:nvPr/>
        </p:nvSpPr>
        <p:spPr>
          <a:xfrm>
            <a:off x="7629806" y="3241503"/>
            <a:ext cx="2675372" cy="307777"/>
          </a:xfrm>
          <a:prstGeom prst="rect">
            <a:avLst/>
          </a:prstGeom>
          <a:noFill/>
        </p:spPr>
        <p:txBody>
          <a:bodyPr wrap="square" rtlCol="0">
            <a:spAutoFit/>
          </a:bodyPr>
          <a:lstStyle/>
          <a:p>
            <a:r>
              <a:rPr lang="en-US" sz="1400"/>
              <a:t>defining X_train, for this loop</a:t>
            </a:r>
          </a:p>
        </p:txBody>
      </p:sp>
      <p:sp>
        <p:nvSpPr>
          <p:cNvPr id="66" name="TextBox 65">
            <a:extLst>
              <a:ext uri="{FF2B5EF4-FFF2-40B4-BE49-F238E27FC236}">
                <a16:creationId xmlns:a16="http://schemas.microsoft.com/office/drawing/2014/main" id="{74DB111A-B317-3EE3-F711-93E757008380}"/>
              </a:ext>
            </a:extLst>
          </p:cNvPr>
          <p:cNvSpPr txBox="1"/>
          <p:nvPr/>
        </p:nvSpPr>
        <p:spPr>
          <a:xfrm>
            <a:off x="6299281" y="5721225"/>
            <a:ext cx="2867977" cy="307777"/>
          </a:xfrm>
          <a:prstGeom prst="rect">
            <a:avLst/>
          </a:prstGeom>
          <a:noFill/>
        </p:spPr>
        <p:txBody>
          <a:bodyPr wrap="square" rtlCol="0">
            <a:spAutoFit/>
          </a:bodyPr>
          <a:lstStyle/>
          <a:p>
            <a:r>
              <a:rPr lang="en-US" sz="1400"/>
              <a:t>breaking training data into batches</a:t>
            </a:r>
          </a:p>
        </p:txBody>
      </p:sp>
      <p:sp>
        <p:nvSpPr>
          <p:cNvPr id="5" name="TextBox 4">
            <a:extLst>
              <a:ext uri="{FF2B5EF4-FFF2-40B4-BE49-F238E27FC236}">
                <a16:creationId xmlns:a16="http://schemas.microsoft.com/office/drawing/2014/main" id="{3BEB1F04-D0B3-D02D-AF93-223E56ABE14B}"/>
              </a:ext>
            </a:extLst>
          </p:cNvPr>
          <p:cNvSpPr txBox="1"/>
          <p:nvPr/>
        </p:nvSpPr>
        <p:spPr>
          <a:xfrm>
            <a:off x="698458" y="3603543"/>
            <a:ext cx="7828333" cy="338554"/>
          </a:xfrm>
          <a:prstGeom prst="rect">
            <a:avLst/>
          </a:prstGeom>
          <a:noFill/>
        </p:spPr>
        <p:txBody>
          <a:bodyPr wrap="square">
            <a:spAutoFit/>
          </a:bodyPr>
          <a:lstStyle/>
          <a:p>
            <a:r>
              <a:rPr lang="en-US" sz="1600">
                <a:solidFill>
                  <a:srgbClr val="0000FF"/>
                </a:solidFill>
              </a:rPr>
              <a:t>y_train </a:t>
            </a:r>
            <a:r>
              <a:rPr lang="en-US" sz="1600"/>
              <a:t>= torch.stack([torch.tensor(elem[1]) for elem in Subset(dataset_train, train_indices)])</a:t>
            </a:r>
          </a:p>
        </p:txBody>
      </p:sp>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990B6A53-F490-CD45-043A-312FFA42346D}"/>
                  </a:ext>
                </a:extLst>
              </p14:cNvPr>
              <p14:cNvContentPartPr/>
              <p14:nvPr/>
            </p14:nvContentPartPr>
            <p14:xfrm>
              <a:off x="8527211" y="3761840"/>
              <a:ext cx="435960" cy="21960"/>
            </p14:xfrm>
          </p:contentPart>
        </mc:Choice>
        <mc:Fallback xmlns="">
          <p:pic>
            <p:nvPicPr>
              <p:cNvPr id="8" name="Ink 7">
                <a:extLst>
                  <a:ext uri="{FF2B5EF4-FFF2-40B4-BE49-F238E27FC236}">
                    <a16:creationId xmlns:a16="http://schemas.microsoft.com/office/drawing/2014/main" id="{990B6A53-F490-CD45-043A-312FFA42346D}"/>
                  </a:ext>
                </a:extLst>
              </p:cNvPr>
              <p:cNvPicPr/>
              <p:nvPr/>
            </p:nvPicPr>
            <p:blipFill>
              <a:blip r:embed="rId4"/>
              <a:stretch>
                <a:fillRect/>
              </a:stretch>
            </p:blipFill>
            <p:spPr>
              <a:xfrm>
                <a:off x="8518211" y="3752840"/>
                <a:ext cx="453600" cy="39600"/>
              </a:xfrm>
              <a:prstGeom prst="rect">
                <a:avLst/>
              </a:prstGeom>
            </p:spPr>
          </p:pic>
        </mc:Fallback>
      </mc:AlternateContent>
      <p:sp>
        <p:nvSpPr>
          <p:cNvPr id="22" name="TextBox 21">
            <a:extLst>
              <a:ext uri="{FF2B5EF4-FFF2-40B4-BE49-F238E27FC236}">
                <a16:creationId xmlns:a16="http://schemas.microsoft.com/office/drawing/2014/main" id="{DAE3DA92-530C-277D-8924-3A32C8C63F9D}"/>
              </a:ext>
            </a:extLst>
          </p:cNvPr>
          <p:cNvSpPr txBox="1"/>
          <p:nvPr/>
        </p:nvSpPr>
        <p:spPr>
          <a:xfrm>
            <a:off x="9109647" y="3603543"/>
            <a:ext cx="2506171" cy="307777"/>
          </a:xfrm>
          <a:prstGeom prst="rect">
            <a:avLst/>
          </a:prstGeom>
          <a:noFill/>
        </p:spPr>
        <p:txBody>
          <a:bodyPr wrap="square" rtlCol="0">
            <a:spAutoFit/>
          </a:bodyPr>
          <a:lstStyle/>
          <a:p>
            <a:r>
              <a:rPr lang="en-US" sz="1400"/>
              <a:t>defining y_train, for this loop</a:t>
            </a:r>
          </a:p>
        </p:txBody>
      </p:sp>
      <p:sp>
        <p:nvSpPr>
          <p:cNvPr id="23" name="TextBox 22">
            <a:extLst>
              <a:ext uri="{FF2B5EF4-FFF2-40B4-BE49-F238E27FC236}">
                <a16:creationId xmlns:a16="http://schemas.microsoft.com/office/drawing/2014/main" id="{3DAFE63F-3071-D32E-B993-C9101B26AE5D}"/>
              </a:ext>
            </a:extLst>
          </p:cNvPr>
          <p:cNvSpPr txBox="1"/>
          <p:nvPr/>
        </p:nvSpPr>
        <p:spPr>
          <a:xfrm>
            <a:off x="704883" y="3983329"/>
            <a:ext cx="7296051" cy="338554"/>
          </a:xfrm>
          <a:prstGeom prst="rect">
            <a:avLst/>
          </a:prstGeom>
          <a:noFill/>
        </p:spPr>
        <p:txBody>
          <a:bodyPr wrap="square">
            <a:spAutoFit/>
          </a:bodyPr>
          <a:lstStyle/>
          <a:p>
            <a:r>
              <a:rPr lang="en-US" sz="1600">
                <a:solidFill>
                  <a:srgbClr val="0000FF"/>
                </a:solidFill>
              </a:rPr>
              <a:t>X_test </a:t>
            </a:r>
            <a:r>
              <a:rPr lang="en-US" sz="1600"/>
              <a:t>= torch.stack([elem[0] for elem in Subset(dataset, test_indices)])</a:t>
            </a:r>
          </a:p>
        </p:txBody>
      </p:sp>
      <mc:AlternateContent xmlns:mc="http://schemas.openxmlformats.org/markup-compatibility/2006" xmlns:p14="http://schemas.microsoft.com/office/powerpoint/2010/main">
        <mc:Choice Requires="p14">
          <p:contentPart p14:bwMode="auto" r:id="rId8">
            <p14:nvContentPartPr>
              <p14:cNvPr id="25" name="Ink 24">
                <a:extLst>
                  <a:ext uri="{FF2B5EF4-FFF2-40B4-BE49-F238E27FC236}">
                    <a16:creationId xmlns:a16="http://schemas.microsoft.com/office/drawing/2014/main" id="{478796CD-4506-C202-AE08-29C325F78027}"/>
                  </a:ext>
                </a:extLst>
              </p14:cNvPr>
              <p14:cNvContentPartPr/>
              <p14:nvPr/>
            </p14:nvContentPartPr>
            <p14:xfrm>
              <a:off x="6836916" y="4141626"/>
              <a:ext cx="435960" cy="21960"/>
            </p14:xfrm>
          </p:contentPart>
        </mc:Choice>
        <mc:Fallback xmlns="">
          <p:pic>
            <p:nvPicPr>
              <p:cNvPr id="25" name="Ink 24">
                <a:extLst>
                  <a:ext uri="{FF2B5EF4-FFF2-40B4-BE49-F238E27FC236}">
                    <a16:creationId xmlns:a16="http://schemas.microsoft.com/office/drawing/2014/main" id="{478796CD-4506-C202-AE08-29C325F78027}"/>
                  </a:ext>
                </a:extLst>
              </p:cNvPr>
              <p:cNvPicPr/>
              <p:nvPr/>
            </p:nvPicPr>
            <p:blipFill>
              <a:blip r:embed="rId4"/>
              <a:stretch>
                <a:fillRect/>
              </a:stretch>
            </p:blipFill>
            <p:spPr>
              <a:xfrm>
                <a:off x="6827916" y="4132626"/>
                <a:ext cx="453600" cy="39600"/>
              </a:xfrm>
              <a:prstGeom prst="rect">
                <a:avLst/>
              </a:prstGeom>
            </p:spPr>
          </p:pic>
        </mc:Fallback>
      </mc:AlternateContent>
      <p:sp>
        <p:nvSpPr>
          <p:cNvPr id="26" name="TextBox 25">
            <a:extLst>
              <a:ext uri="{FF2B5EF4-FFF2-40B4-BE49-F238E27FC236}">
                <a16:creationId xmlns:a16="http://schemas.microsoft.com/office/drawing/2014/main" id="{22F9DADF-03EA-24CF-986E-D3753B7A619D}"/>
              </a:ext>
            </a:extLst>
          </p:cNvPr>
          <p:cNvSpPr txBox="1"/>
          <p:nvPr/>
        </p:nvSpPr>
        <p:spPr>
          <a:xfrm>
            <a:off x="7419352" y="3983330"/>
            <a:ext cx="2499746" cy="307777"/>
          </a:xfrm>
          <a:prstGeom prst="rect">
            <a:avLst/>
          </a:prstGeom>
          <a:noFill/>
        </p:spPr>
        <p:txBody>
          <a:bodyPr wrap="square" rtlCol="0">
            <a:spAutoFit/>
          </a:bodyPr>
          <a:lstStyle/>
          <a:p>
            <a:r>
              <a:rPr lang="en-US" sz="1400"/>
              <a:t>defining X_test, for this loop</a:t>
            </a:r>
          </a:p>
        </p:txBody>
      </p:sp>
      <p:sp>
        <p:nvSpPr>
          <p:cNvPr id="37" name="TextBox 36">
            <a:extLst>
              <a:ext uri="{FF2B5EF4-FFF2-40B4-BE49-F238E27FC236}">
                <a16:creationId xmlns:a16="http://schemas.microsoft.com/office/drawing/2014/main" id="{724C9137-1822-B33E-C696-F3C466C9F7FA}"/>
              </a:ext>
            </a:extLst>
          </p:cNvPr>
          <p:cNvSpPr txBox="1"/>
          <p:nvPr/>
        </p:nvSpPr>
        <p:spPr>
          <a:xfrm>
            <a:off x="704883" y="4378914"/>
            <a:ext cx="7594075" cy="338554"/>
          </a:xfrm>
          <a:prstGeom prst="rect">
            <a:avLst/>
          </a:prstGeom>
          <a:noFill/>
        </p:spPr>
        <p:txBody>
          <a:bodyPr wrap="square">
            <a:spAutoFit/>
          </a:bodyPr>
          <a:lstStyle/>
          <a:p>
            <a:r>
              <a:rPr lang="en-US" sz="1600">
                <a:solidFill>
                  <a:srgbClr val="0000FF"/>
                </a:solidFill>
              </a:rPr>
              <a:t>y_test </a:t>
            </a:r>
            <a:r>
              <a:rPr lang="en-US" sz="1600"/>
              <a:t>= torch.stack([torch.tensor(elem[1]) for elem in Subset(dataset_test, test_indices)])</a:t>
            </a:r>
          </a:p>
        </p:txBody>
      </p:sp>
      <mc:AlternateContent xmlns:mc="http://schemas.openxmlformats.org/markup-compatibility/2006" xmlns:p14="http://schemas.microsoft.com/office/powerpoint/2010/main">
        <mc:Choice Requires="p14">
          <p:contentPart p14:bwMode="auto" r:id="rId9">
            <p14:nvContentPartPr>
              <p14:cNvPr id="38" name="Ink 37">
                <a:extLst>
                  <a:ext uri="{FF2B5EF4-FFF2-40B4-BE49-F238E27FC236}">
                    <a16:creationId xmlns:a16="http://schemas.microsoft.com/office/drawing/2014/main" id="{2D5E0DE9-E552-E2AB-38CE-AA723443F154}"/>
                  </a:ext>
                </a:extLst>
              </p14:cNvPr>
              <p14:cNvContentPartPr/>
              <p14:nvPr/>
            </p14:nvContentPartPr>
            <p14:xfrm>
              <a:off x="8428575" y="4557903"/>
              <a:ext cx="435960" cy="21960"/>
            </p14:xfrm>
          </p:contentPart>
        </mc:Choice>
        <mc:Fallback xmlns="">
          <p:pic>
            <p:nvPicPr>
              <p:cNvPr id="38" name="Ink 37">
                <a:extLst>
                  <a:ext uri="{FF2B5EF4-FFF2-40B4-BE49-F238E27FC236}">
                    <a16:creationId xmlns:a16="http://schemas.microsoft.com/office/drawing/2014/main" id="{2D5E0DE9-E552-E2AB-38CE-AA723443F154}"/>
                  </a:ext>
                </a:extLst>
              </p:cNvPr>
              <p:cNvPicPr/>
              <p:nvPr/>
            </p:nvPicPr>
            <p:blipFill>
              <a:blip r:embed="rId4"/>
              <a:stretch>
                <a:fillRect/>
              </a:stretch>
            </p:blipFill>
            <p:spPr>
              <a:xfrm>
                <a:off x="8419575" y="4548903"/>
                <a:ext cx="453600" cy="39600"/>
              </a:xfrm>
              <a:prstGeom prst="rect">
                <a:avLst/>
              </a:prstGeom>
            </p:spPr>
          </p:pic>
        </mc:Fallback>
      </mc:AlternateContent>
      <p:sp>
        <p:nvSpPr>
          <p:cNvPr id="39" name="TextBox 38">
            <a:extLst>
              <a:ext uri="{FF2B5EF4-FFF2-40B4-BE49-F238E27FC236}">
                <a16:creationId xmlns:a16="http://schemas.microsoft.com/office/drawing/2014/main" id="{A68D6B41-69C0-3DD2-B3EB-34239273C680}"/>
              </a:ext>
            </a:extLst>
          </p:cNvPr>
          <p:cNvSpPr txBox="1"/>
          <p:nvPr/>
        </p:nvSpPr>
        <p:spPr>
          <a:xfrm>
            <a:off x="8994152" y="4378914"/>
            <a:ext cx="2499746" cy="307777"/>
          </a:xfrm>
          <a:prstGeom prst="rect">
            <a:avLst/>
          </a:prstGeom>
          <a:noFill/>
        </p:spPr>
        <p:txBody>
          <a:bodyPr wrap="square" rtlCol="0">
            <a:spAutoFit/>
          </a:bodyPr>
          <a:lstStyle/>
          <a:p>
            <a:r>
              <a:rPr lang="en-US" sz="1400"/>
              <a:t>defining y_test, for this loop</a:t>
            </a:r>
          </a:p>
        </p:txBody>
      </p:sp>
      <p:sp>
        <p:nvSpPr>
          <p:cNvPr id="40" name="TextBox 39">
            <a:extLst>
              <a:ext uri="{FF2B5EF4-FFF2-40B4-BE49-F238E27FC236}">
                <a16:creationId xmlns:a16="http://schemas.microsoft.com/office/drawing/2014/main" id="{D66DBE8C-4F76-9AE0-C491-54C764CDDD39}"/>
              </a:ext>
            </a:extLst>
          </p:cNvPr>
          <p:cNvSpPr txBox="1"/>
          <p:nvPr/>
        </p:nvSpPr>
        <p:spPr>
          <a:xfrm>
            <a:off x="704884" y="4837594"/>
            <a:ext cx="4149123" cy="338554"/>
          </a:xfrm>
          <a:prstGeom prst="rect">
            <a:avLst/>
          </a:prstGeom>
          <a:noFill/>
        </p:spPr>
        <p:txBody>
          <a:bodyPr wrap="square">
            <a:spAutoFit/>
          </a:bodyPr>
          <a:lstStyle/>
          <a:p>
            <a:r>
              <a:rPr lang="en-US" sz="1600">
                <a:solidFill>
                  <a:srgbClr val="0000FF"/>
                </a:solidFill>
              </a:rPr>
              <a:t>dataset_train </a:t>
            </a:r>
            <a:r>
              <a:rPr lang="en-US" sz="1600"/>
              <a:t>= TensorDataset(X_train, y_train)</a:t>
            </a:r>
          </a:p>
        </p:txBody>
      </p:sp>
      <mc:AlternateContent xmlns:mc="http://schemas.openxmlformats.org/markup-compatibility/2006" xmlns:p14="http://schemas.microsoft.com/office/powerpoint/2010/main">
        <mc:Choice Requires="p14">
          <p:contentPart p14:bwMode="auto" r:id="rId10">
            <p14:nvContentPartPr>
              <p14:cNvPr id="41" name="Ink 40">
                <a:extLst>
                  <a:ext uri="{FF2B5EF4-FFF2-40B4-BE49-F238E27FC236}">
                    <a16:creationId xmlns:a16="http://schemas.microsoft.com/office/drawing/2014/main" id="{2A46451E-3DB4-977B-90B3-73EA39DD2F90}"/>
                  </a:ext>
                </a:extLst>
              </p14:cNvPr>
              <p14:cNvContentPartPr/>
              <p14:nvPr/>
            </p14:nvContentPartPr>
            <p14:xfrm>
              <a:off x="4855716" y="5006051"/>
              <a:ext cx="435960" cy="21960"/>
            </p14:xfrm>
          </p:contentPart>
        </mc:Choice>
        <mc:Fallback xmlns="">
          <p:pic>
            <p:nvPicPr>
              <p:cNvPr id="41" name="Ink 40">
                <a:extLst>
                  <a:ext uri="{FF2B5EF4-FFF2-40B4-BE49-F238E27FC236}">
                    <a16:creationId xmlns:a16="http://schemas.microsoft.com/office/drawing/2014/main" id="{2A46451E-3DB4-977B-90B3-73EA39DD2F90}"/>
                  </a:ext>
                </a:extLst>
              </p:cNvPr>
              <p:cNvPicPr/>
              <p:nvPr/>
            </p:nvPicPr>
            <p:blipFill>
              <a:blip r:embed="rId4"/>
              <a:stretch>
                <a:fillRect/>
              </a:stretch>
            </p:blipFill>
            <p:spPr>
              <a:xfrm>
                <a:off x="4846716" y="4997051"/>
                <a:ext cx="453600" cy="39600"/>
              </a:xfrm>
              <a:prstGeom prst="rect">
                <a:avLst/>
              </a:prstGeom>
            </p:spPr>
          </p:pic>
        </mc:Fallback>
      </mc:AlternateContent>
      <p:sp>
        <p:nvSpPr>
          <p:cNvPr id="42" name="TextBox 41">
            <a:extLst>
              <a:ext uri="{FF2B5EF4-FFF2-40B4-BE49-F238E27FC236}">
                <a16:creationId xmlns:a16="http://schemas.microsoft.com/office/drawing/2014/main" id="{0E3869C3-BE3D-5B12-6FDC-DF97C2D635F6}"/>
              </a:ext>
            </a:extLst>
          </p:cNvPr>
          <p:cNvSpPr txBox="1"/>
          <p:nvPr/>
        </p:nvSpPr>
        <p:spPr>
          <a:xfrm>
            <a:off x="5438152" y="4847754"/>
            <a:ext cx="2943873" cy="307777"/>
          </a:xfrm>
          <a:prstGeom prst="rect">
            <a:avLst/>
          </a:prstGeom>
          <a:noFill/>
        </p:spPr>
        <p:txBody>
          <a:bodyPr wrap="square" rtlCol="0">
            <a:spAutoFit/>
          </a:bodyPr>
          <a:lstStyle/>
          <a:p>
            <a:r>
              <a:rPr lang="en-US" sz="1400"/>
              <a:t>defining train dataset, for this loop</a:t>
            </a:r>
          </a:p>
        </p:txBody>
      </p:sp>
      <p:sp>
        <p:nvSpPr>
          <p:cNvPr id="43" name="TextBox 42">
            <a:extLst>
              <a:ext uri="{FF2B5EF4-FFF2-40B4-BE49-F238E27FC236}">
                <a16:creationId xmlns:a16="http://schemas.microsoft.com/office/drawing/2014/main" id="{B097BAEC-5ACA-74BC-FBF9-9676B524A4A9}"/>
              </a:ext>
            </a:extLst>
          </p:cNvPr>
          <p:cNvSpPr txBox="1"/>
          <p:nvPr/>
        </p:nvSpPr>
        <p:spPr>
          <a:xfrm>
            <a:off x="704885" y="5252411"/>
            <a:ext cx="3911708" cy="338554"/>
          </a:xfrm>
          <a:prstGeom prst="rect">
            <a:avLst/>
          </a:prstGeom>
          <a:noFill/>
        </p:spPr>
        <p:txBody>
          <a:bodyPr wrap="square">
            <a:spAutoFit/>
          </a:bodyPr>
          <a:lstStyle/>
          <a:p>
            <a:r>
              <a:rPr lang="en-US" sz="1600">
                <a:solidFill>
                  <a:srgbClr val="0000FF"/>
                </a:solidFill>
              </a:rPr>
              <a:t>dataset_test </a:t>
            </a:r>
            <a:r>
              <a:rPr lang="en-US" sz="1600"/>
              <a:t>= TensorDataset(X_test, y_test)</a:t>
            </a:r>
          </a:p>
        </p:txBody>
      </p:sp>
      <mc:AlternateContent xmlns:mc="http://schemas.openxmlformats.org/markup-compatibility/2006" xmlns:p14="http://schemas.microsoft.com/office/powerpoint/2010/main">
        <mc:Choice Requires="p14">
          <p:contentPart p14:bwMode="auto" r:id="rId11">
            <p14:nvContentPartPr>
              <p14:cNvPr id="44" name="Ink 43">
                <a:extLst>
                  <a:ext uri="{FF2B5EF4-FFF2-40B4-BE49-F238E27FC236}">
                    <a16:creationId xmlns:a16="http://schemas.microsoft.com/office/drawing/2014/main" id="{B3F63668-0555-6E3A-FF4C-681601E69A29}"/>
                  </a:ext>
                </a:extLst>
              </p14:cNvPr>
              <p14:cNvContentPartPr/>
              <p14:nvPr/>
            </p14:nvContentPartPr>
            <p14:xfrm>
              <a:off x="4608045" y="5413111"/>
              <a:ext cx="435960" cy="21960"/>
            </p14:xfrm>
          </p:contentPart>
        </mc:Choice>
        <mc:Fallback xmlns="">
          <p:pic>
            <p:nvPicPr>
              <p:cNvPr id="44" name="Ink 43">
                <a:extLst>
                  <a:ext uri="{FF2B5EF4-FFF2-40B4-BE49-F238E27FC236}">
                    <a16:creationId xmlns:a16="http://schemas.microsoft.com/office/drawing/2014/main" id="{B3F63668-0555-6E3A-FF4C-681601E69A29}"/>
                  </a:ext>
                </a:extLst>
              </p:cNvPr>
              <p:cNvPicPr/>
              <p:nvPr/>
            </p:nvPicPr>
            <p:blipFill>
              <a:blip r:embed="rId4"/>
              <a:stretch>
                <a:fillRect/>
              </a:stretch>
            </p:blipFill>
            <p:spPr>
              <a:xfrm>
                <a:off x="4599045" y="5404111"/>
                <a:ext cx="453600" cy="39600"/>
              </a:xfrm>
              <a:prstGeom prst="rect">
                <a:avLst/>
              </a:prstGeom>
            </p:spPr>
          </p:pic>
        </mc:Fallback>
      </mc:AlternateContent>
      <p:sp>
        <p:nvSpPr>
          <p:cNvPr id="45" name="TextBox 44">
            <a:extLst>
              <a:ext uri="{FF2B5EF4-FFF2-40B4-BE49-F238E27FC236}">
                <a16:creationId xmlns:a16="http://schemas.microsoft.com/office/drawing/2014/main" id="{6A5EF72D-ADFD-8516-6ECA-09B865F71945}"/>
              </a:ext>
            </a:extLst>
          </p:cNvPr>
          <p:cNvSpPr txBox="1"/>
          <p:nvPr/>
        </p:nvSpPr>
        <p:spPr>
          <a:xfrm>
            <a:off x="5256007" y="5241163"/>
            <a:ext cx="2803811" cy="307777"/>
          </a:xfrm>
          <a:prstGeom prst="rect">
            <a:avLst/>
          </a:prstGeom>
          <a:noFill/>
        </p:spPr>
        <p:txBody>
          <a:bodyPr wrap="square" rtlCol="0">
            <a:spAutoFit/>
          </a:bodyPr>
          <a:lstStyle/>
          <a:p>
            <a:r>
              <a:rPr lang="en-US" sz="1400"/>
              <a:t>defining test dataset, for this loop</a:t>
            </a:r>
          </a:p>
        </p:txBody>
      </p:sp>
      <p:sp>
        <p:nvSpPr>
          <p:cNvPr id="46" name="TextBox 45">
            <a:extLst>
              <a:ext uri="{FF2B5EF4-FFF2-40B4-BE49-F238E27FC236}">
                <a16:creationId xmlns:a16="http://schemas.microsoft.com/office/drawing/2014/main" id="{53458030-EBAB-D562-AF24-C57755F43093}"/>
              </a:ext>
            </a:extLst>
          </p:cNvPr>
          <p:cNvSpPr txBox="1"/>
          <p:nvPr/>
        </p:nvSpPr>
        <p:spPr>
          <a:xfrm>
            <a:off x="694629" y="6087276"/>
            <a:ext cx="1347092" cy="338554"/>
          </a:xfrm>
          <a:prstGeom prst="rect">
            <a:avLst/>
          </a:prstGeom>
          <a:noFill/>
        </p:spPr>
        <p:txBody>
          <a:bodyPr wrap="square">
            <a:spAutoFit/>
          </a:bodyPr>
          <a:lstStyle/>
          <a:p>
            <a:r>
              <a:rPr lang="en-US" sz="1600">
                <a:solidFill>
                  <a:srgbClr val="0000FF"/>
                </a:solidFill>
              </a:rPr>
              <a:t>model.train()</a:t>
            </a:r>
            <a:endParaRPr lang="en-US" sz="1600"/>
          </a:p>
        </p:txBody>
      </p:sp>
      <mc:AlternateContent xmlns:mc="http://schemas.openxmlformats.org/markup-compatibility/2006" xmlns:p14="http://schemas.microsoft.com/office/powerpoint/2010/main">
        <mc:Choice Requires="p14">
          <p:contentPart p14:bwMode="auto" r:id="rId12">
            <p14:nvContentPartPr>
              <p14:cNvPr id="47" name="Ink 46">
                <a:extLst>
                  <a:ext uri="{FF2B5EF4-FFF2-40B4-BE49-F238E27FC236}">
                    <a16:creationId xmlns:a16="http://schemas.microsoft.com/office/drawing/2014/main" id="{952F625B-D31C-9A1A-BF69-415D63C3DC84}"/>
                  </a:ext>
                </a:extLst>
              </p14:cNvPr>
              <p14:cNvContentPartPr/>
              <p14:nvPr/>
            </p14:nvContentPartPr>
            <p14:xfrm>
              <a:off x="2068143" y="6287221"/>
              <a:ext cx="435960" cy="21960"/>
            </p14:xfrm>
          </p:contentPart>
        </mc:Choice>
        <mc:Fallback xmlns="">
          <p:pic>
            <p:nvPicPr>
              <p:cNvPr id="47" name="Ink 46">
                <a:extLst>
                  <a:ext uri="{FF2B5EF4-FFF2-40B4-BE49-F238E27FC236}">
                    <a16:creationId xmlns:a16="http://schemas.microsoft.com/office/drawing/2014/main" id="{952F625B-D31C-9A1A-BF69-415D63C3DC84}"/>
                  </a:ext>
                </a:extLst>
              </p:cNvPr>
              <p:cNvPicPr/>
              <p:nvPr/>
            </p:nvPicPr>
            <p:blipFill>
              <a:blip r:embed="rId4"/>
              <a:stretch>
                <a:fillRect/>
              </a:stretch>
            </p:blipFill>
            <p:spPr>
              <a:xfrm>
                <a:off x="2059143" y="6278221"/>
                <a:ext cx="453600" cy="39600"/>
              </a:xfrm>
              <a:prstGeom prst="rect">
                <a:avLst/>
              </a:prstGeom>
            </p:spPr>
          </p:pic>
        </mc:Fallback>
      </mc:AlternateContent>
      <p:sp>
        <p:nvSpPr>
          <p:cNvPr id="48" name="TextBox 47">
            <a:extLst>
              <a:ext uri="{FF2B5EF4-FFF2-40B4-BE49-F238E27FC236}">
                <a16:creationId xmlns:a16="http://schemas.microsoft.com/office/drawing/2014/main" id="{E573A5D7-9582-1C77-F17D-D616A8F145F7}"/>
              </a:ext>
            </a:extLst>
          </p:cNvPr>
          <p:cNvSpPr txBox="1"/>
          <p:nvPr/>
        </p:nvSpPr>
        <p:spPr>
          <a:xfrm>
            <a:off x="2650579" y="6128924"/>
            <a:ext cx="7509610" cy="523220"/>
          </a:xfrm>
          <a:prstGeom prst="rect">
            <a:avLst/>
          </a:prstGeom>
          <a:noFill/>
        </p:spPr>
        <p:txBody>
          <a:bodyPr wrap="square" rtlCol="0">
            <a:spAutoFit/>
          </a:bodyPr>
          <a:lstStyle/>
          <a:p>
            <a:r>
              <a:rPr lang="en-US" sz="1400"/>
              <a:t>putting model in training mode. I think this is necessary when we have drop out layers for instance. For instance, the y_pred below would be calculated with the dropout layer in force. </a:t>
            </a:r>
          </a:p>
        </p:txBody>
      </p:sp>
      <p:sp>
        <p:nvSpPr>
          <p:cNvPr id="2" name="Rectangle 1">
            <a:extLst>
              <a:ext uri="{FF2B5EF4-FFF2-40B4-BE49-F238E27FC236}">
                <a16:creationId xmlns:a16="http://schemas.microsoft.com/office/drawing/2014/main" id="{1630C641-76CE-1047-3EC2-E7EB4AB2860B}"/>
              </a:ext>
            </a:extLst>
          </p:cNvPr>
          <p:cNvSpPr/>
          <p:nvPr/>
        </p:nvSpPr>
        <p:spPr>
          <a:xfrm>
            <a:off x="154279" y="2300924"/>
            <a:ext cx="4400259" cy="338554"/>
          </a:xfrm>
          <a:prstGeom prst="rect">
            <a:avLst/>
          </a:prstGeom>
        </p:spPr>
        <p:txBody>
          <a:bodyPr wrap="square">
            <a:spAutoFit/>
          </a:bodyPr>
          <a:lstStyle/>
          <a:p>
            <a:r>
              <a:rPr lang="en-US" sz="1600"/>
              <a:t>dataset = datasets.ImageFolder(path, transforms)</a:t>
            </a:r>
          </a:p>
        </p:txBody>
      </p:sp>
      <p:sp>
        <p:nvSpPr>
          <p:cNvPr id="7" name="TextBox 6">
            <a:extLst>
              <a:ext uri="{FF2B5EF4-FFF2-40B4-BE49-F238E27FC236}">
                <a16:creationId xmlns:a16="http://schemas.microsoft.com/office/drawing/2014/main" id="{6BA8D90C-12E5-DFC2-B51F-F2B01E5AE55C}"/>
              </a:ext>
            </a:extLst>
          </p:cNvPr>
          <p:cNvSpPr txBox="1"/>
          <p:nvPr/>
        </p:nvSpPr>
        <p:spPr>
          <a:xfrm>
            <a:off x="154279" y="714143"/>
            <a:ext cx="11194441" cy="830997"/>
          </a:xfrm>
          <a:prstGeom prst="rect">
            <a:avLst/>
          </a:prstGeom>
          <a:noFill/>
        </p:spPr>
        <p:txBody>
          <a:bodyPr wrap="square" rtlCol="0">
            <a:spAutoFit/>
          </a:bodyPr>
          <a:lstStyle/>
          <a:p>
            <a:r>
              <a:rPr lang="en-US" sz="1600"/>
              <a:t>Continuing from previous page, if we have </a:t>
            </a:r>
            <a:r>
              <a:rPr lang="en-US" sz="1600" b="1"/>
              <a:t>image</a:t>
            </a:r>
            <a:r>
              <a:rPr lang="en-US" sz="1600"/>
              <a:t> </a:t>
            </a:r>
            <a:r>
              <a:rPr lang="en-US" sz="1600" b="1"/>
              <a:t>data</a:t>
            </a:r>
            <a:r>
              <a:rPr lang="en-US" sz="1600"/>
              <a:t>, </a:t>
            </a:r>
            <a:r>
              <a:rPr lang="en-US" sz="1600" i="1"/>
              <a:t>this</a:t>
            </a:r>
            <a:r>
              <a:rPr lang="en-US" sz="1600"/>
              <a:t> is how we might split the data into X_train, X_test, y_train, y_test.  I guess we could do it this way even for</a:t>
            </a:r>
            <a:r>
              <a:rPr lang="en-US" sz="1600" i="1"/>
              <a:t> non-image </a:t>
            </a:r>
            <a:r>
              <a:rPr lang="en-US" sz="1600"/>
              <a:t>data too.  ChatGPT says that using torch.stack() sucks (slow), so I guess don’t do it this way if you don’t have to.  Implicitly presuming the feature data X, and target data y, are dataframes.  </a:t>
            </a:r>
          </a:p>
        </p:txBody>
      </p:sp>
      <mc:AlternateContent xmlns:mc="http://schemas.openxmlformats.org/markup-compatibility/2006" xmlns:p14="http://schemas.microsoft.com/office/powerpoint/2010/main">
        <mc:Choice Requires="p14">
          <p:contentPart p14:bwMode="auto" r:id="rId13">
            <p14:nvContentPartPr>
              <p14:cNvPr id="9" name="Ink 8">
                <a:extLst>
                  <a:ext uri="{FF2B5EF4-FFF2-40B4-BE49-F238E27FC236}">
                    <a16:creationId xmlns:a16="http://schemas.microsoft.com/office/drawing/2014/main" id="{B2405233-3316-D423-9D7E-50C52E772786}"/>
                  </a:ext>
                </a:extLst>
              </p14:cNvPr>
              <p14:cNvContentPartPr/>
              <p14:nvPr/>
            </p14:nvContentPartPr>
            <p14:xfrm>
              <a:off x="4554538" y="2476315"/>
              <a:ext cx="812160" cy="52200"/>
            </p14:xfrm>
          </p:contentPart>
        </mc:Choice>
        <mc:Fallback xmlns="">
          <p:pic>
            <p:nvPicPr>
              <p:cNvPr id="9" name="Ink 8">
                <a:extLst>
                  <a:ext uri="{FF2B5EF4-FFF2-40B4-BE49-F238E27FC236}">
                    <a16:creationId xmlns:a16="http://schemas.microsoft.com/office/drawing/2014/main" id="{B2405233-3316-D423-9D7E-50C52E772786}"/>
                  </a:ext>
                </a:extLst>
              </p:cNvPr>
              <p:cNvPicPr/>
              <p:nvPr/>
            </p:nvPicPr>
            <p:blipFill>
              <a:blip r:embed="rId14"/>
              <a:stretch>
                <a:fillRect/>
              </a:stretch>
            </p:blipFill>
            <p:spPr>
              <a:xfrm>
                <a:off x="4545534" y="2467252"/>
                <a:ext cx="829808" cy="69963"/>
              </a:xfrm>
              <a:prstGeom prst="rect">
                <a:avLst/>
              </a:prstGeom>
            </p:spPr>
          </p:pic>
        </mc:Fallback>
      </mc:AlternateContent>
      <p:sp>
        <p:nvSpPr>
          <p:cNvPr id="10" name="TextBox 9">
            <a:extLst>
              <a:ext uri="{FF2B5EF4-FFF2-40B4-BE49-F238E27FC236}">
                <a16:creationId xmlns:a16="http://schemas.microsoft.com/office/drawing/2014/main" id="{43955477-F9FA-A139-D662-73B2D82F6E42}"/>
              </a:ext>
            </a:extLst>
          </p:cNvPr>
          <p:cNvSpPr txBox="1"/>
          <p:nvPr/>
        </p:nvSpPr>
        <p:spPr>
          <a:xfrm>
            <a:off x="5590938" y="2254644"/>
            <a:ext cx="5689600" cy="523220"/>
          </a:xfrm>
          <a:prstGeom prst="rect">
            <a:avLst/>
          </a:prstGeom>
          <a:noFill/>
        </p:spPr>
        <p:txBody>
          <a:bodyPr wrap="square" rtlCol="0">
            <a:spAutoFit/>
          </a:bodyPr>
          <a:lstStyle/>
          <a:p>
            <a:r>
              <a:rPr lang="en-US" sz="1400"/>
              <a:t>I don’t know how to apply transforms just to training data, and not test data, but wouldn’t you want to apply transforms to both?</a:t>
            </a:r>
          </a:p>
        </p:txBody>
      </p:sp>
      <p:sp>
        <p:nvSpPr>
          <p:cNvPr id="4" name="Rectangle 3">
            <a:extLst>
              <a:ext uri="{FF2B5EF4-FFF2-40B4-BE49-F238E27FC236}">
                <a16:creationId xmlns:a16="http://schemas.microsoft.com/office/drawing/2014/main" id="{2755F791-8EEC-E1EF-E766-B5088D84455B}"/>
              </a:ext>
            </a:extLst>
          </p:cNvPr>
          <p:cNvSpPr/>
          <p:nvPr/>
        </p:nvSpPr>
        <p:spPr>
          <a:xfrm>
            <a:off x="154279" y="1850682"/>
            <a:ext cx="5321691" cy="338554"/>
          </a:xfrm>
          <a:prstGeom prst="rect">
            <a:avLst/>
          </a:prstGeom>
        </p:spPr>
        <p:txBody>
          <a:bodyPr wrap="square">
            <a:spAutoFit/>
          </a:bodyPr>
          <a:lstStyle/>
          <a:p>
            <a:r>
              <a:rPr lang="en-US" sz="1600"/>
              <a:t>kf = KFold(n_splits = k, shuffle = True/False, random_state = r)</a:t>
            </a:r>
          </a:p>
        </p:txBody>
      </p:sp>
    </p:spTree>
    <p:extLst>
      <p:ext uri="{BB962C8B-B14F-4D97-AF65-F5344CB8AC3E}">
        <p14:creationId xmlns:p14="http://schemas.microsoft.com/office/powerpoint/2010/main" val="287197448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solidFill>
          <a:srgbClr val="FFFAEB"/>
        </a:solidFill>
        <a:effectLst/>
      </p:bgPr>
    </p:bg>
    <p:spTree>
      <p:nvGrpSpPr>
        <p:cNvPr id="1" name="">
          <a:extLst>
            <a:ext uri="{FF2B5EF4-FFF2-40B4-BE49-F238E27FC236}">
              <a16:creationId xmlns:a16="http://schemas.microsoft.com/office/drawing/2014/main" id="{7DF5F45C-C378-EBAA-C42F-CB5E1E98AA8F}"/>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4D28BECC-AB3A-860A-DE47-A3B83BD0BCB6}"/>
              </a:ext>
            </a:extLst>
          </p:cNvPr>
          <p:cNvSpPr/>
          <p:nvPr/>
        </p:nvSpPr>
        <p:spPr>
          <a:xfrm>
            <a:off x="3999285" y="73878"/>
            <a:ext cx="3373937" cy="461665"/>
          </a:xfrm>
          <a:prstGeom prst="rect">
            <a:avLst/>
          </a:prstGeom>
        </p:spPr>
        <p:txBody>
          <a:bodyPr wrap="none">
            <a:spAutoFit/>
          </a:bodyPr>
          <a:lstStyle/>
          <a:p>
            <a:r>
              <a:rPr lang="en-US" sz="2400" b="1" u="sng">
                <a:solidFill>
                  <a:srgbClr val="0066FF"/>
                </a:solidFill>
              </a:rPr>
              <a:t>Pytorch: Training/Testing</a:t>
            </a:r>
          </a:p>
        </p:txBody>
      </p:sp>
      <p:sp>
        <p:nvSpPr>
          <p:cNvPr id="4" name="TextBox 3">
            <a:extLst>
              <a:ext uri="{FF2B5EF4-FFF2-40B4-BE49-F238E27FC236}">
                <a16:creationId xmlns:a16="http://schemas.microsoft.com/office/drawing/2014/main" id="{19ED5288-F371-4204-A2BC-73281A76CE5B}"/>
              </a:ext>
            </a:extLst>
          </p:cNvPr>
          <p:cNvSpPr txBox="1"/>
          <p:nvPr/>
        </p:nvSpPr>
        <p:spPr>
          <a:xfrm>
            <a:off x="154280" y="771563"/>
            <a:ext cx="11723493" cy="584775"/>
          </a:xfrm>
          <a:prstGeom prst="rect">
            <a:avLst/>
          </a:prstGeom>
          <a:noFill/>
        </p:spPr>
        <p:txBody>
          <a:bodyPr wrap="square" rtlCol="0">
            <a:spAutoFit/>
          </a:bodyPr>
          <a:lstStyle/>
          <a:p>
            <a:r>
              <a:rPr lang="en-US" sz="1600"/>
              <a:t>Along the same vein, if we have </a:t>
            </a:r>
            <a:r>
              <a:rPr lang="en-US" sz="1600" b="1"/>
              <a:t>Time series data</a:t>
            </a:r>
            <a:r>
              <a:rPr lang="en-US" sz="1600"/>
              <a:t>, this is how we might split the data into X_train, X_test, y_train, y_test. Implicitly presuming the feature data X, and target data y, are dataframes.</a:t>
            </a:r>
          </a:p>
        </p:txBody>
      </p:sp>
      <p:sp>
        <p:nvSpPr>
          <p:cNvPr id="28" name="Rectangle 27">
            <a:extLst>
              <a:ext uri="{FF2B5EF4-FFF2-40B4-BE49-F238E27FC236}">
                <a16:creationId xmlns:a16="http://schemas.microsoft.com/office/drawing/2014/main" id="{67BD6B4E-EA09-EAAB-B17D-B7CDDCC80200}"/>
              </a:ext>
            </a:extLst>
          </p:cNvPr>
          <p:cNvSpPr/>
          <p:nvPr/>
        </p:nvSpPr>
        <p:spPr>
          <a:xfrm>
            <a:off x="154280" y="2090762"/>
            <a:ext cx="3946380" cy="338554"/>
          </a:xfrm>
          <a:prstGeom prst="rect">
            <a:avLst/>
          </a:prstGeom>
        </p:spPr>
        <p:txBody>
          <a:bodyPr wrap="square">
            <a:spAutoFit/>
          </a:bodyPr>
          <a:lstStyle/>
          <a:p>
            <a:r>
              <a:rPr lang="en-US" sz="1600">
                <a:solidFill>
                  <a:srgbClr val="FF0000"/>
                </a:solidFill>
              </a:rPr>
              <a:t>for</a:t>
            </a:r>
            <a:r>
              <a:rPr lang="en-US" sz="1600"/>
              <a:t> train_indices, test_indices in ts.split(X,n):</a:t>
            </a:r>
          </a:p>
        </p:txBody>
      </p:sp>
      <p:sp>
        <p:nvSpPr>
          <p:cNvPr id="30" name="TextBox 29">
            <a:extLst>
              <a:ext uri="{FF2B5EF4-FFF2-40B4-BE49-F238E27FC236}">
                <a16:creationId xmlns:a16="http://schemas.microsoft.com/office/drawing/2014/main" id="{63B63193-8669-0EC3-912A-9E67ED4B961A}"/>
              </a:ext>
            </a:extLst>
          </p:cNvPr>
          <p:cNvSpPr txBox="1"/>
          <p:nvPr/>
        </p:nvSpPr>
        <p:spPr>
          <a:xfrm>
            <a:off x="694629" y="5549131"/>
            <a:ext cx="5094003" cy="338554"/>
          </a:xfrm>
          <a:prstGeom prst="rect">
            <a:avLst/>
          </a:prstGeom>
          <a:noFill/>
        </p:spPr>
        <p:txBody>
          <a:bodyPr wrap="square">
            <a:spAutoFit/>
          </a:bodyPr>
          <a:lstStyle/>
          <a:p>
            <a:r>
              <a:rPr lang="en-US" sz="1600">
                <a:solidFill>
                  <a:srgbClr val="0000FF"/>
                </a:solidFill>
              </a:rPr>
              <a:t>batches_train </a:t>
            </a:r>
            <a:r>
              <a:rPr lang="en-US" sz="1600"/>
              <a:t>= DataLoader(dataset_train, batch_size = b)</a:t>
            </a:r>
          </a:p>
        </p:txBody>
      </p:sp>
      <p:sp>
        <p:nvSpPr>
          <p:cNvPr id="36" name="TextBox 35">
            <a:extLst>
              <a:ext uri="{FF2B5EF4-FFF2-40B4-BE49-F238E27FC236}">
                <a16:creationId xmlns:a16="http://schemas.microsoft.com/office/drawing/2014/main" id="{9EFAE59F-5129-7F14-DB5A-22AEBE4CE915}"/>
              </a:ext>
            </a:extLst>
          </p:cNvPr>
          <p:cNvSpPr txBox="1"/>
          <p:nvPr/>
        </p:nvSpPr>
        <p:spPr>
          <a:xfrm>
            <a:off x="701979" y="2518643"/>
            <a:ext cx="6000479" cy="338554"/>
          </a:xfrm>
          <a:prstGeom prst="rect">
            <a:avLst/>
          </a:prstGeom>
          <a:noFill/>
        </p:spPr>
        <p:txBody>
          <a:bodyPr wrap="square">
            <a:spAutoFit/>
          </a:bodyPr>
          <a:lstStyle/>
          <a:p>
            <a:r>
              <a:rPr lang="en-US" sz="1600">
                <a:solidFill>
                  <a:srgbClr val="0000FF"/>
                </a:solidFill>
              </a:rPr>
              <a:t>X_train </a:t>
            </a:r>
            <a:r>
              <a:rPr lang="en-US" sz="1600"/>
              <a:t>= torch.tensor(X.loc[train_indices].values).float().unsqueeze(2)</a:t>
            </a:r>
          </a:p>
        </p:txBody>
      </p:sp>
      <mc:AlternateContent xmlns:mc="http://schemas.openxmlformats.org/markup-compatibility/2006" xmlns:p14="http://schemas.microsoft.com/office/powerpoint/2010/main">
        <mc:Choice Requires="p14">
          <p:contentPart p14:bwMode="auto" r:id="rId3">
            <p14:nvContentPartPr>
              <p14:cNvPr id="63" name="Ink 62">
                <a:extLst>
                  <a:ext uri="{FF2B5EF4-FFF2-40B4-BE49-F238E27FC236}">
                    <a16:creationId xmlns:a16="http://schemas.microsoft.com/office/drawing/2014/main" id="{8EB7A9C0-88C9-EDA8-3DF7-2E09A310CFAA}"/>
                  </a:ext>
                </a:extLst>
              </p14:cNvPr>
              <p14:cNvContentPartPr/>
              <p14:nvPr/>
            </p14:nvContentPartPr>
            <p14:xfrm>
              <a:off x="6743097" y="2676940"/>
              <a:ext cx="435960" cy="21960"/>
            </p14:xfrm>
          </p:contentPart>
        </mc:Choice>
        <mc:Fallback xmlns="">
          <p:pic>
            <p:nvPicPr>
              <p:cNvPr id="63" name="Ink 62">
                <a:extLst>
                  <a:ext uri="{FF2B5EF4-FFF2-40B4-BE49-F238E27FC236}">
                    <a16:creationId xmlns:a16="http://schemas.microsoft.com/office/drawing/2014/main" id="{8EB7A9C0-88C9-EDA8-3DF7-2E09A310CFAA}"/>
                  </a:ext>
                </a:extLst>
              </p:cNvPr>
              <p:cNvPicPr/>
              <p:nvPr/>
            </p:nvPicPr>
            <p:blipFill>
              <a:blip r:embed="rId4"/>
              <a:stretch>
                <a:fillRect/>
              </a:stretch>
            </p:blipFill>
            <p:spPr>
              <a:xfrm>
                <a:off x="6734097" y="2667940"/>
                <a:ext cx="453600" cy="396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4" name="Ink 63">
                <a:extLst>
                  <a:ext uri="{FF2B5EF4-FFF2-40B4-BE49-F238E27FC236}">
                    <a16:creationId xmlns:a16="http://schemas.microsoft.com/office/drawing/2014/main" id="{FC1CC06A-DD6C-6FF2-C588-595A3CF1A980}"/>
                  </a:ext>
                </a:extLst>
              </p14:cNvPr>
              <p14:cNvContentPartPr/>
              <p14:nvPr/>
            </p14:nvContentPartPr>
            <p14:xfrm>
              <a:off x="5733688" y="5735234"/>
              <a:ext cx="419400" cy="17640"/>
            </p14:xfrm>
          </p:contentPart>
        </mc:Choice>
        <mc:Fallback xmlns="">
          <p:pic>
            <p:nvPicPr>
              <p:cNvPr id="64" name="Ink 63">
                <a:extLst>
                  <a:ext uri="{FF2B5EF4-FFF2-40B4-BE49-F238E27FC236}">
                    <a16:creationId xmlns:a16="http://schemas.microsoft.com/office/drawing/2014/main" id="{FC1CC06A-DD6C-6FF2-C588-595A3CF1A980}"/>
                  </a:ext>
                </a:extLst>
              </p:cNvPr>
              <p:cNvPicPr/>
              <p:nvPr/>
            </p:nvPicPr>
            <p:blipFill>
              <a:blip r:embed="rId6"/>
              <a:stretch>
                <a:fillRect/>
              </a:stretch>
            </p:blipFill>
            <p:spPr>
              <a:xfrm>
                <a:off x="5724696" y="5726234"/>
                <a:ext cx="437025" cy="35280"/>
              </a:xfrm>
              <a:prstGeom prst="rect">
                <a:avLst/>
              </a:prstGeom>
            </p:spPr>
          </p:pic>
        </mc:Fallback>
      </mc:AlternateContent>
      <p:sp>
        <p:nvSpPr>
          <p:cNvPr id="65" name="TextBox 64">
            <a:extLst>
              <a:ext uri="{FF2B5EF4-FFF2-40B4-BE49-F238E27FC236}">
                <a16:creationId xmlns:a16="http://schemas.microsoft.com/office/drawing/2014/main" id="{2500D30B-0832-D98C-859F-B9D16DFBE674}"/>
              </a:ext>
            </a:extLst>
          </p:cNvPr>
          <p:cNvSpPr txBox="1"/>
          <p:nvPr/>
        </p:nvSpPr>
        <p:spPr>
          <a:xfrm>
            <a:off x="7268970" y="2518643"/>
            <a:ext cx="4769057" cy="523220"/>
          </a:xfrm>
          <a:prstGeom prst="rect">
            <a:avLst/>
          </a:prstGeom>
          <a:noFill/>
        </p:spPr>
        <p:txBody>
          <a:bodyPr wrap="square" rtlCol="0">
            <a:spAutoFit/>
          </a:bodyPr>
          <a:lstStyle/>
          <a:p>
            <a:r>
              <a:rPr lang="en-US" sz="1400"/>
              <a:t>defining X_train, for this loop.  unsqueeze(2) puts a [ ] around each element, as PyTorch requires when handling RNN’s.</a:t>
            </a:r>
          </a:p>
        </p:txBody>
      </p:sp>
      <p:sp>
        <p:nvSpPr>
          <p:cNvPr id="66" name="TextBox 65">
            <a:extLst>
              <a:ext uri="{FF2B5EF4-FFF2-40B4-BE49-F238E27FC236}">
                <a16:creationId xmlns:a16="http://schemas.microsoft.com/office/drawing/2014/main" id="{CD12E7B9-EC10-58CE-CCB0-85C1EE39C654}"/>
              </a:ext>
            </a:extLst>
          </p:cNvPr>
          <p:cNvSpPr txBox="1"/>
          <p:nvPr/>
        </p:nvSpPr>
        <p:spPr>
          <a:xfrm>
            <a:off x="6258642" y="5603885"/>
            <a:ext cx="3911708" cy="307777"/>
          </a:xfrm>
          <a:prstGeom prst="rect">
            <a:avLst/>
          </a:prstGeom>
          <a:noFill/>
        </p:spPr>
        <p:txBody>
          <a:bodyPr wrap="square" rtlCol="0">
            <a:spAutoFit/>
          </a:bodyPr>
          <a:lstStyle/>
          <a:p>
            <a:r>
              <a:rPr lang="en-US" sz="1400"/>
              <a:t>breaking training data into batches</a:t>
            </a:r>
          </a:p>
        </p:txBody>
      </p:sp>
      <p:sp>
        <p:nvSpPr>
          <p:cNvPr id="5" name="TextBox 4">
            <a:extLst>
              <a:ext uri="{FF2B5EF4-FFF2-40B4-BE49-F238E27FC236}">
                <a16:creationId xmlns:a16="http://schemas.microsoft.com/office/drawing/2014/main" id="{39F8B025-4124-100B-7068-FDF9F7BC6DD8}"/>
              </a:ext>
            </a:extLst>
          </p:cNvPr>
          <p:cNvSpPr txBox="1"/>
          <p:nvPr/>
        </p:nvSpPr>
        <p:spPr>
          <a:xfrm>
            <a:off x="698460" y="3078648"/>
            <a:ext cx="4951555" cy="338554"/>
          </a:xfrm>
          <a:prstGeom prst="rect">
            <a:avLst/>
          </a:prstGeom>
          <a:noFill/>
        </p:spPr>
        <p:txBody>
          <a:bodyPr wrap="square">
            <a:spAutoFit/>
          </a:bodyPr>
          <a:lstStyle/>
          <a:p>
            <a:r>
              <a:rPr lang="en-US" sz="1600">
                <a:solidFill>
                  <a:srgbClr val="0000FF"/>
                </a:solidFill>
              </a:rPr>
              <a:t>y_train </a:t>
            </a:r>
            <a:r>
              <a:rPr lang="en-US" sz="1600"/>
              <a:t>= torch.tensor(y.loc[train_indices].values).float()</a:t>
            </a:r>
          </a:p>
        </p:txBody>
      </p:sp>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3D114673-EE31-5F7A-021D-1537CAE9990F}"/>
                  </a:ext>
                </a:extLst>
              </p14:cNvPr>
              <p14:cNvContentPartPr/>
              <p14:nvPr/>
            </p14:nvContentPartPr>
            <p14:xfrm>
              <a:off x="5570652" y="3236945"/>
              <a:ext cx="435960" cy="21960"/>
            </p14:xfrm>
          </p:contentPart>
        </mc:Choice>
        <mc:Fallback xmlns="">
          <p:pic>
            <p:nvPicPr>
              <p:cNvPr id="8" name="Ink 7">
                <a:extLst>
                  <a:ext uri="{FF2B5EF4-FFF2-40B4-BE49-F238E27FC236}">
                    <a16:creationId xmlns:a16="http://schemas.microsoft.com/office/drawing/2014/main" id="{3D114673-EE31-5F7A-021D-1537CAE9990F}"/>
                  </a:ext>
                </a:extLst>
              </p:cNvPr>
              <p:cNvPicPr/>
              <p:nvPr/>
            </p:nvPicPr>
            <p:blipFill>
              <a:blip r:embed="rId4"/>
              <a:stretch>
                <a:fillRect/>
              </a:stretch>
            </p:blipFill>
            <p:spPr>
              <a:xfrm>
                <a:off x="5561652" y="3227945"/>
                <a:ext cx="453600" cy="39600"/>
              </a:xfrm>
              <a:prstGeom prst="rect">
                <a:avLst/>
              </a:prstGeom>
            </p:spPr>
          </p:pic>
        </mc:Fallback>
      </mc:AlternateContent>
      <p:sp>
        <p:nvSpPr>
          <p:cNvPr id="22" name="TextBox 21">
            <a:extLst>
              <a:ext uri="{FF2B5EF4-FFF2-40B4-BE49-F238E27FC236}">
                <a16:creationId xmlns:a16="http://schemas.microsoft.com/office/drawing/2014/main" id="{CAC59EA4-4FE8-2677-368D-9ADC91DE2FF1}"/>
              </a:ext>
            </a:extLst>
          </p:cNvPr>
          <p:cNvSpPr txBox="1"/>
          <p:nvPr/>
        </p:nvSpPr>
        <p:spPr>
          <a:xfrm>
            <a:off x="6153088" y="3078648"/>
            <a:ext cx="3911708" cy="307777"/>
          </a:xfrm>
          <a:prstGeom prst="rect">
            <a:avLst/>
          </a:prstGeom>
          <a:noFill/>
        </p:spPr>
        <p:txBody>
          <a:bodyPr wrap="square" rtlCol="0">
            <a:spAutoFit/>
          </a:bodyPr>
          <a:lstStyle/>
          <a:p>
            <a:r>
              <a:rPr lang="en-US" sz="1400"/>
              <a:t>defining y_train, for this loop</a:t>
            </a:r>
          </a:p>
        </p:txBody>
      </p:sp>
      <p:sp>
        <p:nvSpPr>
          <p:cNvPr id="23" name="TextBox 22">
            <a:extLst>
              <a:ext uri="{FF2B5EF4-FFF2-40B4-BE49-F238E27FC236}">
                <a16:creationId xmlns:a16="http://schemas.microsoft.com/office/drawing/2014/main" id="{A943C1E8-2F5D-C923-1204-737129C69256}"/>
              </a:ext>
            </a:extLst>
          </p:cNvPr>
          <p:cNvSpPr txBox="1"/>
          <p:nvPr/>
        </p:nvSpPr>
        <p:spPr>
          <a:xfrm>
            <a:off x="704885" y="3552704"/>
            <a:ext cx="5824300" cy="338554"/>
          </a:xfrm>
          <a:prstGeom prst="rect">
            <a:avLst/>
          </a:prstGeom>
          <a:noFill/>
        </p:spPr>
        <p:txBody>
          <a:bodyPr wrap="square">
            <a:spAutoFit/>
          </a:bodyPr>
          <a:lstStyle/>
          <a:p>
            <a:r>
              <a:rPr lang="en-US" sz="1600">
                <a:solidFill>
                  <a:srgbClr val="0000FF"/>
                </a:solidFill>
              </a:rPr>
              <a:t>X_test </a:t>
            </a:r>
            <a:r>
              <a:rPr lang="en-US" sz="1600"/>
              <a:t>= torch.tensor(X.loc[test_indices].values).float().unsqueeze(2)</a:t>
            </a:r>
          </a:p>
        </p:txBody>
      </p:sp>
      <mc:AlternateContent xmlns:mc="http://schemas.openxmlformats.org/markup-compatibility/2006" xmlns:p14="http://schemas.microsoft.com/office/powerpoint/2010/main">
        <mc:Choice Requires="p14">
          <p:contentPart p14:bwMode="auto" r:id="rId8">
            <p14:nvContentPartPr>
              <p14:cNvPr id="25" name="Ink 24">
                <a:extLst>
                  <a:ext uri="{FF2B5EF4-FFF2-40B4-BE49-F238E27FC236}">
                    <a16:creationId xmlns:a16="http://schemas.microsoft.com/office/drawing/2014/main" id="{3BD134CC-9CDC-526C-403E-999DAF78D9C4}"/>
                  </a:ext>
                </a:extLst>
              </p14:cNvPr>
              <p14:cNvContentPartPr/>
              <p14:nvPr/>
            </p14:nvContentPartPr>
            <p14:xfrm>
              <a:off x="6702458" y="3710255"/>
              <a:ext cx="435960" cy="21960"/>
            </p14:xfrm>
          </p:contentPart>
        </mc:Choice>
        <mc:Fallback xmlns="">
          <p:pic>
            <p:nvPicPr>
              <p:cNvPr id="25" name="Ink 24">
                <a:extLst>
                  <a:ext uri="{FF2B5EF4-FFF2-40B4-BE49-F238E27FC236}">
                    <a16:creationId xmlns:a16="http://schemas.microsoft.com/office/drawing/2014/main" id="{3BD134CC-9CDC-526C-403E-999DAF78D9C4}"/>
                  </a:ext>
                </a:extLst>
              </p:cNvPr>
              <p:cNvPicPr/>
              <p:nvPr/>
            </p:nvPicPr>
            <p:blipFill>
              <a:blip r:embed="rId4"/>
              <a:stretch>
                <a:fillRect/>
              </a:stretch>
            </p:blipFill>
            <p:spPr>
              <a:xfrm>
                <a:off x="6693458" y="3701255"/>
                <a:ext cx="453600" cy="39600"/>
              </a:xfrm>
              <a:prstGeom prst="rect">
                <a:avLst/>
              </a:prstGeom>
            </p:spPr>
          </p:pic>
        </mc:Fallback>
      </mc:AlternateContent>
      <p:sp>
        <p:nvSpPr>
          <p:cNvPr id="26" name="TextBox 25">
            <a:extLst>
              <a:ext uri="{FF2B5EF4-FFF2-40B4-BE49-F238E27FC236}">
                <a16:creationId xmlns:a16="http://schemas.microsoft.com/office/drawing/2014/main" id="{CA44D97B-A326-DDE9-E666-8D5D36FD4968}"/>
              </a:ext>
            </a:extLst>
          </p:cNvPr>
          <p:cNvSpPr txBox="1"/>
          <p:nvPr/>
        </p:nvSpPr>
        <p:spPr>
          <a:xfrm>
            <a:off x="7208756" y="3535259"/>
            <a:ext cx="4669017" cy="523220"/>
          </a:xfrm>
          <a:prstGeom prst="rect">
            <a:avLst/>
          </a:prstGeom>
          <a:noFill/>
        </p:spPr>
        <p:txBody>
          <a:bodyPr wrap="square" rtlCol="0">
            <a:spAutoFit/>
          </a:bodyPr>
          <a:lstStyle/>
          <a:p>
            <a:r>
              <a:rPr lang="en-US" sz="1400"/>
              <a:t>defining X_test, for this loop. unsqueeze(2) puts a [ ] around each element, as PyTorch requires when handling RNN’s.</a:t>
            </a:r>
          </a:p>
        </p:txBody>
      </p:sp>
      <p:sp>
        <p:nvSpPr>
          <p:cNvPr id="37" name="TextBox 36">
            <a:extLst>
              <a:ext uri="{FF2B5EF4-FFF2-40B4-BE49-F238E27FC236}">
                <a16:creationId xmlns:a16="http://schemas.microsoft.com/office/drawing/2014/main" id="{099A240B-C0D2-8FE5-416E-221F754C7E3C}"/>
              </a:ext>
            </a:extLst>
          </p:cNvPr>
          <p:cNvSpPr txBox="1"/>
          <p:nvPr/>
        </p:nvSpPr>
        <p:spPr>
          <a:xfrm>
            <a:off x="704885" y="4127399"/>
            <a:ext cx="4951555" cy="338554"/>
          </a:xfrm>
          <a:prstGeom prst="rect">
            <a:avLst/>
          </a:prstGeom>
          <a:noFill/>
        </p:spPr>
        <p:txBody>
          <a:bodyPr wrap="square">
            <a:spAutoFit/>
          </a:bodyPr>
          <a:lstStyle/>
          <a:p>
            <a:r>
              <a:rPr lang="en-US" sz="1600">
                <a:solidFill>
                  <a:srgbClr val="0000FF"/>
                </a:solidFill>
              </a:rPr>
              <a:t>y_test </a:t>
            </a:r>
            <a:r>
              <a:rPr lang="en-US" sz="1600"/>
              <a:t>= torch.tensor(y.loc[test_indices].values).float()</a:t>
            </a:r>
          </a:p>
        </p:txBody>
      </p:sp>
      <mc:AlternateContent xmlns:mc="http://schemas.openxmlformats.org/markup-compatibility/2006" xmlns:p14="http://schemas.microsoft.com/office/powerpoint/2010/main">
        <mc:Choice Requires="p14">
          <p:contentPart p14:bwMode="auto" r:id="rId9">
            <p14:nvContentPartPr>
              <p14:cNvPr id="38" name="Ink 37">
                <a:extLst>
                  <a:ext uri="{FF2B5EF4-FFF2-40B4-BE49-F238E27FC236}">
                    <a16:creationId xmlns:a16="http://schemas.microsoft.com/office/drawing/2014/main" id="{D8125F88-0A63-5325-E7E9-C569A1B9EAB8}"/>
                  </a:ext>
                </a:extLst>
              </p14:cNvPr>
              <p14:cNvContentPartPr/>
              <p14:nvPr/>
            </p14:nvContentPartPr>
            <p14:xfrm>
              <a:off x="5472016" y="4306388"/>
              <a:ext cx="435960" cy="21960"/>
            </p14:xfrm>
          </p:contentPart>
        </mc:Choice>
        <mc:Fallback xmlns="">
          <p:pic>
            <p:nvPicPr>
              <p:cNvPr id="38" name="Ink 37">
                <a:extLst>
                  <a:ext uri="{FF2B5EF4-FFF2-40B4-BE49-F238E27FC236}">
                    <a16:creationId xmlns:a16="http://schemas.microsoft.com/office/drawing/2014/main" id="{D8125F88-0A63-5325-E7E9-C569A1B9EAB8}"/>
                  </a:ext>
                </a:extLst>
              </p:cNvPr>
              <p:cNvPicPr/>
              <p:nvPr/>
            </p:nvPicPr>
            <p:blipFill>
              <a:blip r:embed="rId4"/>
              <a:stretch>
                <a:fillRect/>
              </a:stretch>
            </p:blipFill>
            <p:spPr>
              <a:xfrm>
                <a:off x="5463016" y="4297388"/>
                <a:ext cx="453600" cy="39600"/>
              </a:xfrm>
              <a:prstGeom prst="rect">
                <a:avLst/>
              </a:prstGeom>
            </p:spPr>
          </p:pic>
        </mc:Fallback>
      </mc:AlternateContent>
      <p:sp>
        <p:nvSpPr>
          <p:cNvPr id="39" name="TextBox 38">
            <a:extLst>
              <a:ext uri="{FF2B5EF4-FFF2-40B4-BE49-F238E27FC236}">
                <a16:creationId xmlns:a16="http://schemas.microsoft.com/office/drawing/2014/main" id="{9455931C-9AC5-3B47-BD48-913026B421D3}"/>
              </a:ext>
            </a:extLst>
          </p:cNvPr>
          <p:cNvSpPr txBox="1"/>
          <p:nvPr/>
        </p:nvSpPr>
        <p:spPr>
          <a:xfrm>
            <a:off x="6037593" y="4127399"/>
            <a:ext cx="3911708" cy="307777"/>
          </a:xfrm>
          <a:prstGeom prst="rect">
            <a:avLst/>
          </a:prstGeom>
          <a:noFill/>
        </p:spPr>
        <p:txBody>
          <a:bodyPr wrap="square" rtlCol="0">
            <a:spAutoFit/>
          </a:bodyPr>
          <a:lstStyle/>
          <a:p>
            <a:r>
              <a:rPr lang="en-US" sz="1400"/>
              <a:t>defining y_test, for this loop</a:t>
            </a:r>
          </a:p>
        </p:txBody>
      </p:sp>
      <p:sp>
        <p:nvSpPr>
          <p:cNvPr id="40" name="TextBox 39">
            <a:extLst>
              <a:ext uri="{FF2B5EF4-FFF2-40B4-BE49-F238E27FC236}">
                <a16:creationId xmlns:a16="http://schemas.microsoft.com/office/drawing/2014/main" id="{0543332E-1553-58F8-2D1C-A7AD9DE62DE0}"/>
              </a:ext>
            </a:extLst>
          </p:cNvPr>
          <p:cNvSpPr txBox="1"/>
          <p:nvPr/>
        </p:nvSpPr>
        <p:spPr>
          <a:xfrm>
            <a:off x="704885" y="4586079"/>
            <a:ext cx="4149123" cy="338554"/>
          </a:xfrm>
          <a:prstGeom prst="rect">
            <a:avLst/>
          </a:prstGeom>
          <a:noFill/>
        </p:spPr>
        <p:txBody>
          <a:bodyPr wrap="square">
            <a:spAutoFit/>
          </a:bodyPr>
          <a:lstStyle/>
          <a:p>
            <a:r>
              <a:rPr lang="en-US" sz="1600">
                <a:solidFill>
                  <a:srgbClr val="0000FF"/>
                </a:solidFill>
              </a:rPr>
              <a:t>dataset_train </a:t>
            </a:r>
            <a:r>
              <a:rPr lang="en-US" sz="1600"/>
              <a:t>= TensorDataset(X_train, y_train)</a:t>
            </a:r>
          </a:p>
        </p:txBody>
      </p:sp>
      <mc:AlternateContent xmlns:mc="http://schemas.openxmlformats.org/markup-compatibility/2006" xmlns:p14="http://schemas.microsoft.com/office/powerpoint/2010/main">
        <mc:Choice Requires="p14">
          <p:contentPart p14:bwMode="auto" r:id="rId10">
            <p14:nvContentPartPr>
              <p14:cNvPr id="41" name="Ink 40">
                <a:extLst>
                  <a:ext uri="{FF2B5EF4-FFF2-40B4-BE49-F238E27FC236}">
                    <a16:creationId xmlns:a16="http://schemas.microsoft.com/office/drawing/2014/main" id="{D5038C61-1A14-0A94-5CEE-1B2FA260529F}"/>
                  </a:ext>
                </a:extLst>
              </p14:cNvPr>
              <p14:cNvContentPartPr/>
              <p14:nvPr/>
            </p14:nvContentPartPr>
            <p14:xfrm>
              <a:off x="4987797" y="4706668"/>
              <a:ext cx="435960" cy="21960"/>
            </p14:xfrm>
          </p:contentPart>
        </mc:Choice>
        <mc:Fallback xmlns="">
          <p:pic>
            <p:nvPicPr>
              <p:cNvPr id="41" name="Ink 40">
                <a:extLst>
                  <a:ext uri="{FF2B5EF4-FFF2-40B4-BE49-F238E27FC236}">
                    <a16:creationId xmlns:a16="http://schemas.microsoft.com/office/drawing/2014/main" id="{D5038C61-1A14-0A94-5CEE-1B2FA260529F}"/>
                  </a:ext>
                </a:extLst>
              </p:cNvPr>
              <p:cNvPicPr/>
              <p:nvPr/>
            </p:nvPicPr>
            <p:blipFill>
              <a:blip r:embed="rId4"/>
              <a:stretch>
                <a:fillRect/>
              </a:stretch>
            </p:blipFill>
            <p:spPr>
              <a:xfrm>
                <a:off x="4978797" y="4697668"/>
                <a:ext cx="453600" cy="39600"/>
              </a:xfrm>
              <a:prstGeom prst="rect">
                <a:avLst/>
              </a:prstGeom>
            </p:spPr>
          </p:pic>
        </mc:Fallback>
      </mc:AlternateContent>
      <p:sp>
        <p:nvSpPr>
          <p:cNvPr id="42" name="TextBox 41">
            <a:extLst>
              <a:ext uri="{FF2B5EF4-FFF2-40B4-BE49-F238E27FC236}">
                <a16:creationId xmlns:a16="http://schemas.microsoft.com/office/drawing/2014/main" id="{784E330C-97B8-EC81-E741-58A1EB0BE663}"/>
              </a:ext>
            </a:extLst>
          </p:cNvPr>
          <p:cNvSpPr txBox="1"/>
          <p:nvPr/>
        </p:nvSpPr>
        <p:spPr>
          <a:xfrm>
            <a:off x="5570233" y="4586079"/>
            <a:ext cx="3911708" cy="307777"/>
          </a:xfrm>
          <a:prstGeom prst="rect">
            <a:avLst/>
          </a:prstGeom>
          <a:noFill/>
        </p:spPr>
        <p:txBody>
          <a:bodyPr wrap="square" rtlCol="0">
            <a:spAutoFit/>
          </a:bodyPr>
          <a:lstStyle/>
          <a:p>
            <a:r>
              <a:rPr lang="en-US" sz="1400"/>
              <a:t>defining train dataset, for this loop</a:t>
            </a:r>
          </a:p>
        </p:txBody>
      </p:sp>
      <p:sp>
        <p:nvSpPr>
          <p:cNvPr id="43" name="TextBox 42">
            <a:extLst>
              <a:ext uri="{FF2B5EF4-FFF2-40B4-BE49-F238E27FC236}">
                <a16:creationId xmlns:a16="http://schemas.microsoft.com/office/drawing/2014/main" id="{18E642AE-46C0-A8F4-6869-F0761AF2D594}"/>
              </a:ext>
            </a:extLst>
          </p:cNvPr>
          <p:cNvSpPr txBox="1"/>
          <p:nvPr/>
        </p:nvSpPr>
        <p:spPr>
          <a:xfrm>
            <a:off x="704886" y="5057458"/>
            <a:ext cx="3911708" cy="338554"/>
          </a:xfrm>
          <a:prstGeom prst="rect">
            <a:avLst/>
          </a:prstGeom>
          <a:noFill/>
        </p:spPr>
        <p:txBody>
          <a:bodyPr wrap="square">
            <a:spAutoFit/>
          </a:bodyPr>
          <a:lstStyle/>
          <a:p>
            <a:r>
              <a:rPr lang="en-US" sz="1600">
                <a:solidFill>
                  <a:srgbClr val="0000FF"/>
                </a:solidFill>
              </a:rPr>
              <a:t>dataset_test </a:t>
            </a:r>
            <a:r>
              <a:rPr lang="en-US" sz="1600"/>
              <a:t>= TensorDataset(X_test, y_test)</a:t>
            </a:r>
          </a:p>
        </p:txBody>
      </p:sp>
      <mc:AlternateContent xmlns:mc="http://schemas.openxmlformats.org/markup-compatibility/2006" xmlns:p14="http://schemas.microsoft.com/office/powerpoint/2010/main">
        <mc:Choice Requires="p14">
          <p:contentPart p14:bwMode="auto" r:id="rId11">
            <p14:nvContentPartPr>
              <p14:cNvPr id="44" name="Ink 43">
                <a:extLst>
                  <a:ext uri="{FF2B5EF4-FFF2-40B4-BE49-F238E27FC236}">
                    <a16:creationId xmlns:a16="http://schemas.microsoft.com/office/drawing/2014/main" id="{300BFDF4-AB9A-0640-E2EF-30D076C6D0E1}"/>
                  </a:ext>
                </a:extLst>
              </p14:cNvPr>
              <p14:cNvContentPartPr/>
              <p14:nvPr/>
            </p14:nvContentPartPr>
            <p14:xfrm>
              <a:off x="4811246" y="5248638"/>
              <a:ext cx="435960" cy="21960"/>
            </p14:xfrm>
          </p:contentPart>
        </mc:Choice>
        <mc:Fallback xmlns="">
          <p:pic>
            <p:nvPicPr>
              <p:cNvPr id="44" name="Ink 43">
                <a:extLst>
                  <a:ext uri="{FF2B5EF4-FFF2-40B4-BE49-F238E27FC236}">
                    <a16:creationId xmlns:a16="http://schemas.microsoft.com/office/drawing/2014/main" id="{300BFDF4-AB9A-0640-E2EF-30D076C6D0E1}"/>
                  </a:ext>
                </a:extLst>
              </p:cNvPr>
              <p:cNvPicPr/>
              <p:nvPr/>
            </p:nvPicPr>
            <p:blipFill>
              <a:blip r:embed="rId4"/>
              <a:stretch>
                <a:fillRect/>
              </a:stretch>
            </p:blipFill>
            <p:spPr>
              <a:xfrm>
                <a:off x="4802246" y="5239638"/>
                <a:ext cx="453600" cy="39600"/>
              </a:xfrm>
              <a:prstGeom prst="rect">
                <a:avLst/>
              </a:prstGeom>
            </p:spPr>
          </p:pic>
        </mc:Fallback>
      </mc:AlternateContent>
      <p:sp>
        <p:nvSpPr>
          <p:cNvPr id="45" name="TextBox 44">
            <a:extLst>
              <a:ext uri="{FF2B5EF4-FFF2-40B4-BE49-F238E27FC236}">
                <a16:creationId xmlns:a16="http://schemas.microsoft.com/office/drawing/2014/main" id="{34C9891E-7371-050B-57A6-358AE91413DB}"/>
              </a:ext>
            </a:extLst>
          </p:cNvPr>
          <p:cNvSpPr txBox="1"/>
          <p:nvPr/>
        </p:nvSpPr>
        <p:spPr>
          <a:xfrm>
            <a:off x="5459208" y="5076690"/>
            <a:ext cx="3911708" cy="307777"/>
          </a:xfrm>
          <a:prstGeom prst="rect">
            <a:avLst/>
          </a:prstGeom>
          <a:noFill/>
        </p:spPr>
        <p:txBody>
          <a:bodyPr wrap="square" rtlCol="0">
            <a:spAutoFit/>
          </a:bodyPr>
          <a:lstStyle/>
          <a:p>
            <a:r>
              <a:rPr lang="en-US" sz="1400"/>
              <a:t>defining test dataset, for this loop</a:t>
            </a:r>
          </a:p>
        </p:txBody>
      </p:sp>
      <p:sp>
        <p:nvSpPr>
          <p:cNvPr id="46" name="TextBox 45">
            <a:extLst>
              <a:ext uri="{FF2B5EF4-FFF2-40B4-BE49-F238E27FC236}">
                <a16:creationId xmlns:a16="http://schemas.microsoft.com/office/drawing/2014/main" id="{55CAA76E-8A74-0D65-4667-410C00BE0E01}"/>
              </a:ext>
            </a:extLst>
          </p:cNvPr>
          <p:cNvSpPr txBox="1"/>
          <p:nvPr/>
        </p:nvSpPr>
        <p:spPr>
          <a:xfrm>
            <a:off x="694630" y="6065673"/>
            <a:ext cx="1347092" cy="338554"/>
          </a:xfrm>
          <a:prstGeom prst="rect">
            <a:avLst/>
          </a:prstGeom>
          <a:noFill/>
        </p:spPr>
        <p:txBody>
          <a:bodyPr wrap="square">
            <a:spAutoFit/>
          </a:bodyPr>
          <a:lstStyle/>
          <a:p>
            <a:r>
              <a:rPr lang="en-US" sz="1600">
                <a:solidFill>
                  <a:srgbClr val="0000FF"/>
                </a:solidFill>
              </a:rPr>
              <a:t>model.train()</a:t>
            </a:r>
            <a:endParaRPr lang="en-US" sz="1600"/>
          </a:p>
        </p:txBody>
      </p:sp>
      <mc:AlternateContent xmlns:mc="http://schemas.openxmlformats.org/markup-compatibility/2006" xmlns:p14="http://schemas.microsoft.com/office/powerpoint/2010/main">
        <mc:Choice Requires="p14">
          <p:contentPart p14:bwMode="auto" r:id="rId12">
            <p14:nvContentPartPr>
              <p14:cNvPr id="47" name="Ink 46">
                <a:extLst>
                  <a:ext uri="{FF2B5EF4-FFF2-40B4-BE49-F238E27FC236}">
                    <a16:creationId xmlns:a16="http://schemas.microsoft.com/office/drawing/2014/main" id="{FCCA8C57-C4BC-BB5D-68BF-9B6AEA72C018}"/>
                  </a:ext>
                </a:extLst>
              </p14:cNvPr>
              <p14:cNvContentPartPr/>
              <p14:nvPr/>
            </p14:nvContentPartPr>
            <p14:xfrm>
              <a:off x="2078304" y="6265618"/>
              <a:ext cx="435960" cy="21960"/>
            </p14:xfrm>
          </p:contentPart>
        </mc:Choice>
        <mc:Fallback xmlns="">
          <p:pic>
            <p:nvPicPr>
              <p:cNvPr id="47" name="Ink 46">
                <a:extLst>
                  <a:ext uri="{FF2B5EF4-FFF2-40B4-BE49-F238E27FC236}">
                    <a16:creationId xmlns:a16="http://schemas.microsoft.com/office/drawing/2014/main" id="{FCCA8C57-C4BC-BB5D-68BF-9B6AEA72C018}"/>
                  </a:ext>
                </a:extLst>
              </p:cNvPr>
              <p:cNvPicPr/>
              <p:nvPr/>
            </p:nvPicPr>
            <p:blipFill>
              <a:blip r:embed="rId4"/>
              <a:stretch>
                <a:fillRect/>
              </a:stretch>
            </p:blipFill>
            <p:spPr>
              <a:xfrm>
                <a:off x="2069304" y="6256618"/>
                <a:ext cx="453600" cy="39600"/>
              </a:xfrm>
              <a:prstGeom prst="rect">
                <a:avLst/>
              </a:prstGeom>
            </p:spPr>
          </p:pic>
        </mc:Fallback>
      </mc:AlternateContent>
      <p:sp>
        <p:nvSpPr>
          <p:cNvPr id="48" name="TextBox 47">
            <a:extLst>
              <a:ext uri="{FF2B5EF4-FFF2-40B4-BE49-F238E27FC236}">
                <a16:creationId xmlns:a16="http://schemas.microsoft.com/office/drawing/2014/main" id="{BEC358C8-A02D-EF13-542B-B8887F82405E}"/>
              </a:ext>
            </a:extLst>
          </p:cNvPr>
          <p:cNvSpPr txBox="1"/>
          <p:nvPr/>
        </p:nvSpPr>
        <p:spPr>
          <a:xfrm>
            <a:off x="2660740" y="6056521"/>
            <a:ext cx="7509610" cy="523220"/>
          </a:xfrm>
          <a:prstGeom prst="rect">
            <a:avLst/>
          </a:prstGeom>
          <a:noFill/>
        </p:spPr>
        <p:txBody>
          <a:bodyPr wrap="square" rtlCol="0">
            <a:spAutoFit/>
          </a:bodyPr>
          <a:lstStyle/>
          <a:p>
            <a:r>
              <a:rPr lang="en-US" sz="1400"/>
              <a:t>putting model in training mode. I think this is necessary when we have drop out layers for instance. For instance, the y_pred below would be calculated with the dropout layer in force. </a:t>
            </a:r>
          </a:p>
        </p:txBody>
      </p:sp>
      <p:sp>
        <p:nvSpPr>
          <p:cNvPr id="2" name="Rectangle 1">
            <a:extLst>
              <a:ext uri="{FF2B5EF4-FFF2-40B4-BE49-F238E27FC236}">
                <a16:creationId xmlns:a16="http://schemas.microsoft.com/office/drawing/2014/main" id="{B4215FA3-EC10-29A8-68E0-30A4CDC03E08}"/>
              </a:ext>
            </a:extLst>
          </p:cNvPr>
          <p:cNvSpPr/>
          <p:nvPr/>
        </p:nvSpPr>
        <p:spPr>
          <a:xfrm>
            <a:off x="154281" y="1653945"/>
            <a:ext cx="1924024" cy="338554"/>
          </a:xfrm>
          <a:prstGeom prst="rect">
            <a:avLst/>
          </a:prstGeom>
        </p:spPr>
        <p:txBody>
          <a:bodyPr wrap="square">
            <a:spAutoFit/>
          </a:bodyPr>
          <a:lstStyle/>
          <a:p>
            <a:r>
              <a:rPr lang="en-US" sz="1600"/>
              <a:t>ts = tsplit_rolling()</a:t>
            </a:r>
          </a:p>
        </p:txBody>
      </p:sp>
      <mc:AlternateContent xmlns:mc="http://schemas.openxmlformats.org/markup-compatibility/2006" xmlns:p14="http://schemas.microsoft.com/office/powerpoint/2010/main">
        <mc:Choice Requires="p14">
          <p:contentPart p14:bwMode="auto" r:id="rId13">
            <p14:nvContentPartPr>
              <p14:cNvPr id="6" name="Ink 5">
                <a:extLst>
                  <a:ext uri="{FF2B5EF4-FFF2-40B4-BE49-F238E27FC236}">
                    <a16:creationId xmlns:a16="http://schemas.microsoft.com/office/drawing/2014/main" id="{082CB4D1-6C04-D4A0-055A-934B592F6C14}"/>
                  </a:ext>
                </a:extLst>
              </p14:cNvPr>
              <p14:cNvContentPartPr/>
              <p14:nvPr/>
            </p14:nvContentPartPr>
            <p14:xfrm>
              <a:off x="1941628" y="1837388"/>
              <a:ext cx="631080" cy="29520"/>
            </p14:xfrm>
          </p:contentPart>
        </mc:Choice>
        <mc:Fallback xmlns="">
          <p:pic>
            <p:nvPicPr>
              <p:cNvPr id="6" name="Ink 5">
                <a:extLst>
                  <a:ext uri="{FF2B5EF4-FFF2-40B4-BE49-F238E27FC236}">
                    <a16:creationId xmlns:a16="http://schemas.microsoft.com/office/drawing/2014/main" id="{082CB4D1-6C04-D4A0-055A-934B592F6C14}"/>
                  </a:ext>
                </a:extLst>
              </p:cNvPr>
              <p:cNvPicPr/>
              <p:nvPr/>
            </p:nvPicPr>
            <p:blipFill>
              <a:blip r:embed="rId14"/>
              <a:stretch>
                <a:fillRect/>
              </a:stretch>
            </p:blipFill>
            <p:spPr>
              <a:xfrm>
                <a:off x="1932633" y="1828388"/>
                <a:ext cx="648710" cy="47160"/>
              </a:xfrm>
              <a:prstGeom prst="rect">
                <a:avLst/>
              </a:prstGeom>
            </p:spPr>
          </p:pic>
        </mc:Fallback>
      </mc:AlternateContent>
      <p:sp>
        <p:nvSpPr>
          <p:cNvPr id="7" name="TextBox 6">
            <a:extLst>
              <a:ext uri="{FF2B5EF4-FFF2-40B4-BE49-F238E27FC236}">
                <a16:creationId xmlns:a16="http://schemas.microsoft.com/office/drawing/2014/main" id="{1E7AA0F6-A3CE-5343-74FE-058B3502E476}"/>
              </a:ext>
            </a:extLst>
          </p:cNvPr>
          <p:cNvSpPr txBox="1"/>
          <p:nvPr/>
        </p:nvSpPr>
        <p:spPr>
          <a:xfrm>
            <a:off x="2742191" y="1677000"/>
            <a:ext cx="4855813" cy="307777"/>
          </a:xfrm>
          <a:prstGeom prst="rect">
            <a:avLst/>
          </a:prstGeom>
          <a:noFill/>
        </p:spPr>
        <p:txBody>
          <a:bodyPr wrap="square" rtlCol="0">
            <a:spAutoFit/>
          </a:bodyPr>
          <a:lstStyle/>
          <a:p>
            <a:r>
              <a:rPr lang="en-US" sz="1400"/>
              <a:t>see sklearn notes.  this is a simple class I wrote for time series.</a:t>
            </a:r>
          </a:p>
        </p:txBody>
      </p:sp>
      <mc:AlternateContent xmlns:mc="http://schemas.openxmlformats.org/markup-compatibility/2006" xmlns:p14="http://schemas.microsoft.com/office/powerpoint/2010/main">
        <mc:Choice Requires="p14">
          <p:contentPart p14:bwMode="auto" r:id="rId15">
            <p14:nvContentPartPr>
              <p14:cNvPr id="9" name="Ink 8">
                <a:extLst>
                  <a:ext uri="{FF2B5EF4-FFF2-40B4-BE49-F238E27FC236}">
                    <a16:creationId xmlns:a16="http://schemas.microsoft.com/office/drawing/2014/main" id="{E3172AB4-08B9-BC11-CD38-52610785BC84}"/>
                  </a:ext>
                </a:extLst>
              </p14:cNvPr>
              <p14:cNvContentPartPr/>
              <p14:nvPr/>
            </p14:nvContentPartPr>
            <p14:xfrm>
              <a:off x="4102862" y="2292818"/>
              <a:ext cx="435960" cy="21960"/>
            </p14:xfrm>
          </p:contentPart>
        </mc:Choice>
        <mc:Fallback xmlns="">
          <p:pic>
            <p:nvPicPr>
              <p:cNvPr id="9" name="Ink 8">
                <a:extLst>
                  <a:ext uri="{FF2B5EF4-FFF2-40B4-BE49-F238E27FC236}">
                    <a16:creationId xmlns:a16="http://schemas.microsoft.com/office/drawing/2014/main" id="{E3172AB4-08B9-BC11-CD38-52610785BC84}"/>
                  </a:ext>
                </a:extLst>
              </p:cNvPr>
              <p:cNvPicPr/>
              <p:nvPr/>
            </p:nvPicPr>
            <p:blipFill>
              <a:blip r:embed="rId4"/>
              <a:stretch>
                <a:fillRect/>
              </a:stretch>
            </p:blipFill>
            <p:spPr>
              <a:xfrm>
                <a:off x="4093862" y="2283818"/>
                <a:ext cx="453600" cy="39600"/>
              </a:xfrm>
              <a:prstGeom prst="rect">
                <a:avLst/>
              </a:prstGeom>
            </p:spPr>
          </p:pic>
        </mc:Fallback>
      </mc:AlternateContent>
      <p:sp>
        <p:nvSpPr>
          <p:cNvPr id="10" name="TextBox 9">
            <a:extLst>
              <a:ext uri="{FF2B5EF4-FFF2-40B4-BE49-F238E27FC236}">
                <a16:creationId xmlns:a16="http://schemas.microsoft.com/office/drawing/2014/main" id="{8EF552FA-DA60-F592-4E74-AD12F96689C0}"/>
              </a:ext>
            </a:extLst>
          </p:cNvPr>
          <p:cNvSpPr txBox="1"/>
          <p:nvPr/>
        </p:nvSpPr>
        <p:spPr>
          <a:xfrm>
            <a:off x="4685298" y="2134521"/>
            <a:ext cx="5750174" cy="307777"/>
          </a:xfrm>
          <a:prstGeom prst="rect">
            <a:avLst/>
          </a:prstGeom>
          <a:noFill/>
        </p:spPr>
        <p:txBody>
          <a:bodyPr wrap="square" rtlCol="0">
            <a:spAutoFit/>
          </a:bodyPr>
          <a:lstStyle/>
          <a:p>
            <a:r>
              <a:rPr lang="en-US" sz="1400"/>
              <a:t>n is desired size (number of rows) of training set.  testing set is just 1 row.</a:t>
            </a:r>
          </a:p>
        </p:txBody>
      </p:sp>
    </p:spTree>
    <p:extLst>
      <p:ext uri="{BB962C8B-B14F-4D97-AF65-F5344CB8AC3E}">
        <p14:creationId xmlns:p14="http://schemas.microsoft.com/office/powerpoint/2010/main" val="275399314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a:extLst>
            <a:ext uri="{FF2B5EF4-FFF2-40B4-BE49-F238E27FC236}">
              <a16:creationId xmlns:a16="http://schemas.microsoft.com/office/drawing/2014/main" id="{AA0988FD-DDFF-C8B9-DDCD-767BB4013841}"/>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68F24A95-FB97-8D72-A3B5-F34E1EC1DF3F}"/>
              </a:ext>
            </a:extLst>
          </p:cNvPr>
          <p:cNvSpPr/>
          <p:nvPr/>
        </p:nvSpPr>
        <p:spPr>
          <a:xfrm>
            <a:off x="3999285" y="73878"/>
            <a:ext cx="3373937" cy="461665"/>
          </a:xfrm>
          <a:prstGeom prst="rect">
            <a:avLst/>
          </a:prstGeom>
        </p:spPr>
        <p:txBody>
          <a:bodyPr wrap="none">
            <a:spAutoFit/>
          </a:bodyPr>
          <a:lstStyle/>
          <a:p>
            <a:r>
              <a:rPr lang="en-US" sz="2400" b="1" u="sng">
                <a:solidFill>
                  <a:srgbClr val="0066FF"/>
                </a:solidFill>
              </a:rPr>
              <a:t>Pytorch: Training/Testing</a:t>
            </a:r>
          </a:p>
        </p:txBody>
      </p:sp>
      <p:sp>
        <p:nvSpPr>
          <p:cNvPr id="4" name="TextBox 3">
            <a:extLst>
              <a:ext uri="{FF2B5EF4-FFF2-40B4-BE49-F238E27FC236}">
                <a16:creationId xmlns:a16="http://schemas.microsoft.com/office/drawing/2014/main" id="{D5869228-D904-540E-7503-12078274E1FC}"/>
              </a:ext>
            </a:extLst>
          </p:cNvPr>
          <p:cNvSpPr txBox="1"/>
          <p:nvPr/>
        </p:nvSpPr>
        <p:spPr>
          <a:xfrm>
            <a:off x="328657" y="1018034"/>
            <a:ext cx="10722267" cy="1077218"/>
          </a:xfrm>
          <a:prstGeom prst="rect">
            <a:avLst/>
          </a:prstGeom>
          <a:noFill/>
        </p:spPr>
        <p:txBody>
          <a:bodyPr wrap="square" rtlCol="0">
            <a:spAutoFit/>
          </a:bodyPr>
          <a:lstStyle/>
          <a:p>
            <a:r>
              <a:rPr lang="en-US" sz="1600"/>
              <a:t>Continuing from previous page(s), we’ll now run the model through some </a:t>
            </a:r>
            <a:r>
              <a:rPr lang="en-US" sz="1600" b="1"/>
              <a:t>training</a:t>
            </a:r>
            <a:r>
              <a:rPr lang="en-US" sz="1600"/>
              <a:t> loops.  The for loop is in line with the blue lines on the previous page.  Note we calculate the loss for each batch, then the gradient of the loss, then update parameter.  We do this again for the next batch, and so on.  Then we repeat this e times.  Then we move on to the next training set (for loop in previous page) and repeat.  Parameters are still getting updated. </a:t>
            </a:r>
          </a:p>
        </p:txBody>
      </p:sp>
      <p:sp>
        <p:nvSpPr>
          <p:cNvPr id="35" name="TextBox 34">
            <a:extLst>
              <a:ext uri="{FF2B5EF4-FFF2-40B4-BE49-F238E27FC236}">
                <a16:creationId xmlns:a16="http://schemas.microsoft.com/office/drawing/2014/main" id="{73EFC427-93B9-AE9A-D4D1-62BADAA13307}"/>
              </a:ext>
            </a:extLst>
          </p:cNvPr>
          <p:cNvSpPr txBox="1"/>
          <p:nvPr/>
        </p:nvSpPr>
        <p:spPr>
          <a:xfrm>
            <a:off x="328310" y="2431276"/>
            <a:ext cx="2035188" cy="338554"/>
          </a:xfrm>
          <a:prstGeom prst="rect">
            <a:avLst/>
          </a:prstGeom>
          <a:noFill/>
        </p:spPr>
        <p:txBody>
          <a:bodyPr wrap="square">
            <a:spAutoFit/>
          </a:bodyPr>
          <a:lstStyle/>
          <a:p>
            <a:r>
              <a:rPr lang="en-US" sz="1600">
                <a:solidFill>
                  <a:srgbClr val="0000FF"/>
                </a:solidFill>
              </a:rPr>
              <a:t>for </a:t>
            </a:r>
            <a:r>
              <a:rPr lang="en-US" sz="1600"/>
              <a:t>epoch in range(e):     </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B322B416-6941-FB0F-F53B-D28AEACF5E01}"/>
                  </a:ext>
                </a:extLst>
              </p14:cNvPr>
              <p14:cNvContentPartPr/>
              <p14:nvPr/>
            </p14:nvContentPartPr>
            <p14:xfrm>
              <a:off x="3291265" y="3555693"/>
              <a:ext cx="772920" cy="59760"/>
            </p14:xfrm>
          </p:contentPart>
        </mc:Choice>
        <mc:Fallback xmlns="">
          <p:pic>
            <p:nvPicPr>
              <p:cNvPr id="7" name="Ink 6">
                <a:extLst>
                  <a:ext uri="{FF2B5EF4-FFF2-40B4-BE49-F238E27FC236}">
                    <a16:creationId xmlns:a16="http://schemas.microsoft.com/office/drawing/2014/main" id="{B322B416-6941-FB0F-F53B-D28AEACF5E01}"/>
                  </a:ext>
                </a:extLst>
              </p:cNvPr>
              <p:cNvPicPr/>
              <p:nvPr/>
            </p:nvPicPr>
            <p:blipFill>
              <a:blip r:embed="rId4"/>
              <a:stretch>
                <a:fillRect/>
              </a:stretch>
            </p:blipFill>
            <p:spPr>
              <a:xfrm>
                <a:off x="3282265" y="3546747"/>
                <a:ext cx="790560" cy="77294"/>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9" name="Ink 8">
                <a:extLst>
                  <a:ext uri="{FF2B5EF4-FFF2-40B4-BE49-F238E27FC236}">
                    <a16:creationId xmlns:a16="http://schemas.microsoft.com/office/drawing/2014/main" id="{13210666-F537-9821-4296-C489A61CCAD9}"/>
                  </a:ext>
                </a:extLst>
              </p14:cNvPr>
              <p14:cNvContentPartPr/>
              <p14:nvPr/>
            </p14:nvContentPartPr>
            <p14:xfrm>
              <a:off x="3675294" y="4091741"/>
              <a:ext cx="727200" cy="20880"/>
            </p14:xfrm>
          </p:contentPart>
        </mc:Choice>
        <mc:Fallback xmlns="">
          <p:pic>
            <p:nvPicPr>
              <p:cNvPr id="9" name="Ink 8">
                <a:extLst>
                  <a:ext uri="{FF2B5EF4-FFF2-40B4-BE49-F238E27FC236}">
                    <a16:creationId xmlns:a16="http://schemas.microsoft.com/office/drawing/2014/main" id="{13210666-F537-9821-4296-C489A61CCAD9}"/>
                  </a:ext>
                </a:extLst>
              </p:cNvPr>
              <p:cNvPicPr/>
              <p:nvPr/>
            </p:nvPicPr>
            <p:blipFill>
              <a:blip r:embed="rId6"/>
              <a:stretch>
                <a:fillRect/>
              </a:stretch>
            </p:blipFill>
            <p:spPr>
              <a:xfrm>
                <a:off x="3666294" y="4082741"/>
                <a:ext cx="744840" cy="385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1" name="Ink 10">
                <a:extLst>
                  <a:ext uri="{FF2B5EF4-FFF2-40B4-BE49-F238E27FC236}">
                    <a16:creationId xmlns:a16="http://schemas.microsoft.com/office/drawing/2014/main" id="{9E069DA0-5EF0-206C-C7DB-D0EBF3DAD96D}"/>
                  </a:ext>
                </a:extLst>
              </p14:cNvPr>
              <p14:cNvContentPartPr/>
              <p14:nvPr/>
            </p14:nvContentPartPr>
            <p14:xfrm>
              <a:off x="3766151" y="4444799"/>
              <a:ext cx="806040" cy="60480"/>
            </p14:xfrm>
          </p:contentPart>
        </mc:Choice>
        <mc:Fallback xmlns="">
          <p:pic>
            <p:nvPicPr>
              <p:cNvPr id="11" name="Ink 10">
                <a:extLst>
                  <a:ext uri="{FF2B5EF4-FFF2-40B4-BE49-F238E27FC236}">
                    <a16:creationId xmlns:a16="http://schemas.microsoft.com/office/drawing/2014/main" id="{9E069DA0-5EF0-206C-C7DB-D0EBF3DAD96D}"/>
                  </a:ext>
                </a:extLst>
              </p:cNvPr>
              <p:cNvPicPr/>
              <p:nvPr/>
            </p:nvPicPr>
            <p:blipFill>
              <a:blip r:embed="rId8"/>
              <a:stretch>
                <a:fillRect/>
              </a:stretch>
            </p:blipFill>
            <p:spPr>
              <a:xfrm>
                <a:off x="3757151" y="4435799"/>
                <a:ext cx="823680" cy="781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2" name="Ink 11">
                <a:extLst>
                  <a:ext uri="{FF2B5EF4-FFF2-40B4-BE49-F238E27FC236}">
                    <a16:creationId xmlns:a16="http://schemas.microsoft.com/office/drawing/2014/main" id="{78C28827-D617-ABAF-71C5-13945586722A}"/>
                  </a:ext>
                </a:extLst>
              </p14:cNvPr>
              <p14:cNvContentPartPr/>
              <p14:nvPr/>
            </p14:nvContentPartPr>
            <p14:xfrm>
              <a:off x="4467178" y="4876995"/>
              <a:ext cx="825120" cy="30960"/>
            </p14:xfrm>
          </p:contentPart>
        </mc:Choice>
        <mc:Fallback xmlns="">
          <p:pic>
            <p:nvPicPr>
              <p:cNvPr id="12" name="Ink 11">
                <a:extLst>
                  <a:ext uri="{FF2B5EF4-FFF2-40B4-BE49-F238E27FC236}">
                    <a16:creationId xmlns:a16="http://schemas.microsoft.com/office/drawing/2014/main" id="{78C28827-D617-ABAF-71C5-13945586722A}"/>
                  </a:ext>
                </a:extLst>
              </p:cNvPr>
              <p:cNvPicPr/>
              <p:nvPr/>
            </p:nvPicPr>
            <p:blipFill>
              <a:blip r:embed="rId10"/>
              <a:stretch>
                <a:fillRect/>
              </a:stretch>
            </p:blipFill>
            <p:spPr>
              <a:xfrm>
                <a:off x="4458178" y="4867995"/>
                <a:ext cx="842760" cy="486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3" name="Ink 12">
                <a:extLst>
                  <a:ext uri="{FF2B5EF4-FFF2-40B4-BE49-F238E27FC236}">
                    <a16:creationId xmlns:a16="http://schemas.microsoft.com/office/drawing/2014/main" id="{B79B6848-6642-7DF7-BB40-D58E6E2238E4}"/>
                  </a:ext>
                </a:extLst>
              </p14:cNvPr>
              <p14:cNvContentPartPr/>
              <p14:nvPr/>
            </p14:nvContentPartPr>
            <p14:xfrm>
              <a:off x="3437711" y="5363721"/>
              <a:ext cx="797760" cy="32760"/>
            </p14:xfrm>
          </p:contentPart>
        </mc:Choice>
        <mc:Fallback xmlns="">
          <p:pic>
            <p:nvPicPr>
              <p:cNvPr id="13" name="Ink 12">
                <a:extLst>
                  <a:ext uri="{FF2B5EF4-FFF2-40B4-BE49-F238E27FC236}">
                    <a16:creationId xmlns:a16="http://schemas.microsoft.com/office/drawing/2014/main" id="{B79B6848-6642-7DF7-BB40-D58E6E2238E4}"/>
                  </a:ext>
                </a:extLst>
              </p:cNvPr>
              <p:cNvPicPr/>
              <p:nvPr/>
            </p:nvPicPr>
            <p:blipFill>
              <a:blip r:embed="rId12"/>
              <a:stretch>
                <a:fillRect/>
              </a:stretch>
            </p:blipFill>
            <p:spPr>
              <a:xfrm>
                <a:off x="3428707" y="5354721"/>
                <a:ext cx="815408" cy="504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4" name="Ink 13">
                <a:extLst>
                  <a:ext uri="{FF2B5EF4-FFF2-40B4-BE49-F238E27FC236}">
                    <a16:creationId xmlns:a16="http://schemas.microsoft.com/office/drawing/2014/main" id="{388336B7-EBDE-D737-D690-C1FEEFAA744D}"/>
                  </a:ext>
                </a:extLst>
              </p14:cNvPr>
              <p14:cNvContentPartPr/>
              <p14:nvPr/>
            </p14:nvContentPartPr>
            <p14:xfrm>
              <a:off x="2841698" y="5727985"/>
              <a:ext cx="843120" cy="71640"/>
            </p14:xfrm>
          </p:contentPart>
        </mc:Choice>
        <mc:Fallback xmlns="">
          <p:pic>
            <p:nvPicPr>
              <p:cNvPr id="14" name="Ink 13">
                <a:extLst>
                  <a:ext uri="{FF2B5EF4-FFF2-40B4-BE49-F238E27FC236}">
                    <a16:creationId xmlns:a16="http://schemas.microsoft.com/office/drawing/2014/main" id="{388336B7-EBDE-D737-D690-C1FEEFAA744D}"/>
                  </a:ext>
                </a:extLst>
              </p:cNvPr>
              <p:cNvPicPr/>
              <p:nvPr/>
            </p:nvPicPr>
            <p:blipFill>
              <a:blip r:embed="rId14"/>
              <a:stretch>
                <a:fillRect/>
              </a:stretch>
            </p:blipFill>
            <p:spPr>
              <a:xfrm>
                <a:off x="2832698" y="5718985"/>
                <a:ext cx="860760" cy="89280"/>
              </a:xfrm>
              <a:prstGeom prst="rect">
                <a:avLst/>
              </a:prstGeom>
            </p:spPr>
          </p:pic>
        </mc:Fallback>
      </mc:AlternateContent>
      <p:sp>
        <p:nvSpPr>
          <p:cNvPr id="15" name="TextBox 14">
            <a:extLst>
              <a:ext uri="{FF2B5EF4-FFF2-40B4-BE49-F238E27FC236}">
                <a16:creationId xmlns:a16="http://schemas.microsoft.com/office/drawing/2014/main" id="{0E7C7B95-22ED-8034-5D7A-A001F4B7CFC0}"/>
              </a:ext>
            </a:extLst>
          </p:cNvPr>
          <p:cNvSpPr txBox="1"/>
          <p:nvPr/>
        </p:nvSpPr>
        <p:spPr>
          <a:xfrm>
            <a:off x="3291265" y="2429616"/>
            <a:ext cx="7900102" cy="523220"/>
          </a:xfrm>
          <a:prstGeom prst="rect">
            <a:avLst/>
          </a:prstGeom>
          <a:noFill/>
        </p:spPr>
        <p:txBody>
          <a:bodyPr wrap="square" rtlCol="0">
            <a:spAutoFit/>
          </a:bodyPr>
          <a:lstStyle/>
          <a:p>
            <a:r>
              <a:rPr lang="en-US" sz="1400"/>
              <a:t>e is number of epochs you will run.  This is the number of times you’d go through the whole train dataset in batches_train.   </a:t>
            </a:r>
          </a:p>
        </p:txBody>
      </p:sp>
      <p:sp>
        <p:nvSpPr>
          <p:cNvPr id="16" name="TextBox 15">
            <a:extLst>
              <a:ext uri="{FF2B5EF4-FFF2-40B4-BE49-F238E27FC236}">
                <a16:creationId xmlns:a16="http://schemas.microsoft.com/office/drawing/2014/main" id="{A9DA44D9-451C-5139-A28C-4E22EA0FD75F}"/>
              </a:ext>
            </a:extLst>
          </p:cNvPr>
          <p:cNvSpPr txBox="1"/>
          <p:nvPr/>
        </p:nvSpPr>
        <p:spPr>
          <a:xfrm>
            <a:off x="4209538" y="3372217"/>
            <a:ext cx="6823587" cy="523220"/>
          </a:xfrm>
          <a:prstGeom prst="rect">
            <a:avLst/>
          </a:prstGeom>
          <a:noFill/>
        </p:spPr>
        <p:txBody>
          <a:bodyPr wrap="square" rtlCol="0">
            <a:spAutoFit/>
          </a:bodyPr>
          <a:lstStyle/>
          <a:p>
            <a:r>
              <a:rPr lang="en-US" sz="1400"/>
              <a:t>zeroing gradients in the optimizer, since we should be calculating them anew each time we calculate the loss.</a:t>
            </a:r>
          </a:p>
        </p:txBody>
      </p:sp>
      <p:sp>
        <p:nvSpPr>
          <p:cNvPr id="17" name="TextBox 16">
            <a:extLst>
              <a:ext uri="{FF2B5EF4-FFF2-40B4-BE49-F238E27FC236}">
                <a16:creationId xmlns:a16="http://schemas.microsoft.com/office/drawing/2014/main" id="{F01C1D52-3F8E-8632-F30E-1E3393C2EAD5}"/>
              </a:ext>
            </a:extLst>
          </p:cNvPr>
          <p:cNvSpPr txBox="1"/>
          <p:nvPr/>
        </p:nvSpPr>
        <p:spPr>
          <a:xfrm>
            <a:off x="4603736" y="3919136"/>
            <a:ext cx="5535562" cy="307777"/>
          </a:xfrm>
          <a:prstGeom prst="rect">
            <a:avLst/>
          </a:prstGeom>
          <a:noFill/>
        </p:spPr>
        <p:txBody>
          <a:bodyPr wrap="square" rtlCol="0">
            <a:spAutoFit/>
          </a:bodyPr>
          <a:lstStyle/>
          <a:p>
            <a:r>
              <a:rPr lang="en-US" sz="1400"/>
              <a:t>extracting X_train, y_train from batch (see for loop).</a:t>
            </a:r>
          </a:p>
        </p:txBody>
      </p:sp>
      <p:sp>
        <p:nvSpPr>
          <p:cNvPr id="18" name="TextBox 17">
            <a:extLst>
              <a:ext uri="{FF2B5EF4-FFF2-40B4-BE49-F238E27FC236}">
                <a16:creationId xmlns:a16="http://schemas.microsoft.com/office/drawing/2014/main" id="{AFDBB130-437F-64D2-0697-3AECBD338A16}"/>
              </a:ext>
            </a:extLst>
          </p:cNvPr>
          <p:cNvSpPr txBox="1"/>
          <p:nvPr/>
        </p:nvSpPr>
        <p:spPr>
          <a:xfrm>
            <a:off x="4796282" y="4317010"/>
            <a:ext cx="5535562" cy="307777"/>
          </a:xfrm>
          <a:prstGeom prst="rect">
            <a:avLst/>
          </a:prstGeom>
          <a:noFill/>
        </p:spPr>
        <p:txBody>
          <a:bodyPr wrap="square" rtlCol="0">
            <a:spAutoFit/>
          </a:bodyPr>
          <a:lstStyle/>
          <a:p>
            <a:r>
              <a:rPr lang="en-US" sz="1400"/>
              <a:t>y_pred would be a tensor of predictions for the entire batch.</a:t>
            </a:r>
          </a:p>
        </p:txBody>
      </p:sp>
      <p:sp>
        <p:nvSpPr>
          <p:cNvPr id="19" name="TextBox 18">
            <a:extLst>
              <a:ext uri="{FF2B5EF4-FFF2-40B4-BE49-F238E27FC236}">
                <a16:creationId xmlns:a16="http://schemas.microsoft.com/office/drawing/2014/main" id="{DD4F22B4-58E5-7071-4204-E40DA3BE55B0}"/>
              </a:ext>
            </a:extLst>
          </p:cNvPr>
          <p:cNvSpPr txBox="1"/>
          <p:nvPr/>
        </p:nvSpPr>
        <p:spPr>
          <a:xfrm>
            <a:off x="5479112" y="4748454"/>
            <a:ext cx="4432766" cy="307777"/>
          </a:xfrm>
          <a:prstGeom prst="rect">
            <a:avLst/>
          </a:prstGeom>
          <a:noFill/>
        </p:spPr>
        <p:txBody>
          <a:bodyPr wrap="square" rtlCol="0">
            <a:spAutoFit/>
          </a:bodyPr>
          <a:lstStyle/>
          <a:p>
            <a:r>
              <a:rPr lang="en-US" sz="1400"/>
              <a:t>Now we’re getting the loss out of all of our predictions.</a:t>
            </a:r>
          </a:p>
        </p:txBody>
      </p:sp>
      <p:sp>
        <p:nvSpPr>
          <p:cNvPr id="20" name="TextBox 19">
            <a:extLst>
              <a:ext uri="{FF2B5EF4-FFF2-40B4-BE49-F238E27FC236}">
                <a16:creationId xmlns:a16="http://schemas.microsoft.com/office/drawing/2014/main" id="{E636C64B-280D-8DCB-43C6-B5FEA7CB03F3}"/>
              </a:ext>
            </a:extLst>
          </p:cNvPr>
          <p:cNvSpPr txBox="1"/>
          <p:nvPr/>
        </p:nvSpPr>
        <p:spPr>
          <a:xfrm>
            <a:off x="4410457" y="5179062"/>
            <a:ext cx="6623443" cy="307777"/>
          </a:xfrm>
          <a:prstGeom prst="rect">
            <a:avLst/>
          </a:prstGeom>
          <a:noFill/>
        </p:spPr>
        <p:txBody>
          <a:bodyPr wrap="square" rtlCol="0">
            <a:spAutoFit/>
          </a:bodyPr>
          <a:lstStyle/>
          <a:p>
            <a:r>
              <a:rPr lang="en-US" sz="1400"/>
              <a:t>Now we compute the gradients of our loss w/r to the model parameters.</a:t>
            </a:r>
          </a:p>
        </p:txBody>
      </p:sp>
      <p:sp>
        <p:nvSpPr>
          <p:cNvPr id="21" name="TextBox 20">
            <a:extLst>
              <a:ext uri="{FF2B5EF4-FFF2-40B4-BE49-F238E27FC236}">
                <a16:creationId xmlns:a16="http://schemas.microsoft.com/office/drawing/2014/main" id="{A6B596DE-EC80-8A01-04A9-ED07848607FE}"/>
              </a:ext>
            </a:extLst>
          </p:cNvPr>
          <p:cNvSpPr txBox="1"/>
          <p:nvPr/>
        </p:nvSpPr>
        <p:spPr>
          <a:xfrm>
            <a:off x="3839729" y="5631707"/>
            <a:ext cx="7231515" cy="307777"/>
          </a:xfrm>
          <a:prstGeom prst="rect">
            <a:avLst/>
          </a:prstGeom>
          <a:noFill/>
        </p:spPr>
        <p:txBody>
          <a:bodyPr wrap="square" rtlCol="0">
            <a:spAutoFit/>
          </a:bodyPr>
          <a:lstStyle/>
          <a:p>
            <a:r>
              <a:rPr lang="en-US" sz="1400"/>
              <a:t>and with these gradients, compute the new model parameters using the chosen optimizer.</a:t>
            </a:r>
          </a:p>
        </p:txBody>
      </p:sp>
      <p:sp>
        <p:nvSpPr>
          <p:cNvPr id="6" name="TextBox 5">
            <a:extLst>
              <a:ext uri="{FF2B5EF4-FFF2-40B4-BE49-F238E27FC236}">
                <a16:creationId xmlns:a16="http://schemas.microsoft.com/office/drawing/2014/main" id="{037C6470-1702-4D23-3076-4B76B5DF110F}"/>
              </a:ext>
            </a:extLst>
          </p:cNvPr>
          <p:cNvSpPr txBox="1"/>
          <p:nvPr/>
        </p:nvSpPr>
        <p:spPr>
          <a:xfrm>
            <a:off x="1279059" y="5598143"/>
            <a:ext cx="1521299" cy="338554"/>
          </a:xfrm>
          <a:prstGeom prst="rect">
            <a:avLst/>
          </a:prstGeom>
          <a:noFill/>
        </p:spPr>
        <p:txBody>
          <a:bodyPr wrap="square">
            <a:spAutoFit/>
          </a:bodyPr>
          <a:lstStyle/>
          <a:p>
            <a:r>
              <a:rPr lang="en-US" sz="1600"/>
              <a:t>optimizer.step()</a:t>
            </a:r>
          </a:p>
        </p:txBody>
      </p:sp>
      <p:sp>
        <p:nvSpPr>
          <p:cNvPr id="10" name="TextBox 9">
            <a:extLst>
              <a:ext uri="{FF2B5EF4-FFF2-40B4-BE49-F238E27FC236}">
                <a16:creationId xmlns:a16="http://schemas.microsoft.com/office/drawing/2014/main" id="{23664E45-6D98-DB0B-533E-73F41C5011A6}"/>
              </a:ext>
            </a:extLst>
          </p:cNvPr>
          <p:cNvSpPr txBox="1"/>
          <p:nvPr/>
        </p:nvSpPr>
        <p:spPr>
          <a:xfrm>
            <a:off x="1288563" y="5180703"/>
            <a:ext cx="2186157" cy="338554"/>
          </a:xfrm>
          <a:prstGeom prst="rect">
            <a:avLst/>
          </a:prstGeom>
          <a:noFill/>
        </p:spPr>
        <p:txBody>
          <a:bodyPr wrap="square">
            <a:spAutoFit/>
          </a:bodyPr>
          <a:lstStyle/>
          <a:p>
            <a:r>
              <a:rPr lang="en-US" sz="1600"/>
              <a:t>loss_batch.backward()</a:t>
            </a:r>
          </a:p>
        </p:txBody>
      </p:sp>
      <p:sp>
        <p:nvSpPr>
          <p:cNvPr id="24" name="TextBox 23">
            <a:extLst>
              <a:ext uri="{FF2B5EF4-FFF2-40B4-BE49-F238E27FC236}">
                <a16:creationId xmlns:a16="http://schemas.microsoft.com/office/drawing/2014/main" id="{3192CD7C-E1BF-446A-7324-8EA16E448D2C}"/>
              </a:ext>
            </a:extLst>
          </p:cNvPr>
          <p:cNvSpPr txBox="1"/>
          <p:nvPr/>
        </p:nvSpPr>
        <p:spPr>
          <a:xfrm>
            <a:off x="1285414" y="4727479"/>
            <a:ext cx="3098466" cy="338554"/>
          </a:xfrm>
          <a:prstGeom prst="rect">
            <a:avLst/>
          </a:prstGeom>
          <a:noFill/>
        </p:spPr>
        <p:txBody>
          <a:bodyPr wrap="square">
            <a:spAutoFit/>
          </a:bodyPr>
          <a:lstStyle/>
          <a:p>
            <a:r>
              <a:rPr lang="en-US" sz="1600"/>
              <a:t>loss_batch = Loss(y_pred, y_batch)</a:t>
            </a:r>
          </a:p>
        </p:txBody>
      </p:sp>
      <p:sp>
        <p:nvSpPr>
          <p:cNvPr id="27" name="TextBox 26">
            <a:extLst>
              <a:ext uri="{FF2B5EF4-FFF2-40B4-BE49-F238E27FC236}">
                <a16:creationId xmlns:a16="http://schemas.microsoft.com/office/drawing/2014/main" id="{C4FFDC0A-1AEF-A39B-CA5D-6FDE389347BA}"/>
              </a:ext>
            </a:extLst>
          </p:cNvPr>
          <p:cNvSpPr txBox="1"/>
          <p:nvPr/>
        </p:nvSpPr>
        <p:spPr>
          <a:xfrm>
            <a:off x="1281291" y="4320495"/>
            <a:ext cx="2335211" cy="338554"/>
          </a:xfrm>
          <a:prstGeom prst="rect">
            <a:avLst/>
          </a:prstGeom>
          <a:noFill/>
        </p:spPr>
        <p:txBody>
          <a:bodyPr wrap="square">
            <a:spAutoFit/>
          </a:bodyPr>
          <a:lstStyle/>
          <a:p>
            <a:r>
              <a:rPr lang="en-US" sz="1600"/>
              <a:t>y_pred = model(X_batch)</a:t>
            </a:r>
          </a:p>
        </p:txBody>
      </p:sp>
      <p:sp>
        <p:nvSpPr>
          <p:cNvPr id="29" name="TextBox 28">
            <a:extLst>
              <a:ext uri="{FF2B5EF4-FFF2-40B4-BE49-F238E27FC236}">
                <a16:creationId xmlns:a16="http://schemas.microsoft.com/office/drawing/2014/main" id="{9EFE6852-E9CC-700D-3573-98EAD4D5C472}"/>
              </a:ext>
            </a:extLst>
          </p:cNvPr>
          <p:cNvSpPr txBox="1"/>
          <p:nvPr/>
        </p:nvSpPr>
        <p:spPr>
          <a:xfrm>
            <a:off x="1281527" y="3917709"/>
            <a:ext cx="2358377" cy="338554"/>
          </a:xfrm>
          <a:prstGeom prst="rect">
            <a:avLst/>
          </a:prstGeom>
          <a:noFill/>
        </p:spPr>
        <p:txBody>
          <a:bodyPr wrap="square">
            <a:spAutoFit/>
          </a:bodyPr>
          <a:lstStyle/>
          <a:p>
            <a:r>
              <a:rPr lang="en-US" sz="1600"/>
              <a:t>X_batch, y_batch = batch</a:t>
            </a:r>
          </a:p>
        </p:txBody>
      </p:sp>
      <p:sp>
        <p:nvSpPr>
          <p:cNvPr id="31" name="TextBox 30">
            <a:extLst>
              <a:ext uri="{FF2B5EF4-FFF2-40B4-BE49-F238E27FC236}">
                <a16:creationId xmlns:a16="http://schemas.microsoft.com/office/drawing/2014/main" id="{9DCEED4E-9842-5823-D63E-A98C7A0F9723}"/>
              </a:ext>
            </a:extLst>
          </p:cNvPr>
          <p:cNvSpPr txBox="1"/>
          <p:nvPr/>
        </p:nvSpPr>
        <p:spPr>
          <a:xfrm>
            <a:off x="1241566" y="3401494"/>
            <a:ext cx="2043035" cy="338554"/>
          </a:xfrm>
          <a:prstGeom prst="rect">
            <a:avLst/>
          </a:prstGeom>
          <a:noFill/>
        </p:spPr>
        <p:txBody>
          <a:bodyPr wrap="square">
            <a:spAutoFit/>
          </a:bodyPr>
          <a:lstStyle/>
          <a:p>
            <a:r>
              <a:rPr lang="en-US" sz="1600"/>
              <a:t>optimizer.zero_grad()</a:t>
            </a:r>
          </a:p>
        </p:txBody>
      </p:sp>
      <p:sp>
        <p:nvSpPr>
          <p:cNvPr id="33" name="TextBox 32">
            <a:extLst>
              <a:ext uri="{FF2B5EF4-FFF2-40B4-BE49-F238E27FC236}">
                <a16:creationId xmlns:a16="http://schemas.microsoft.com/office/drawing/2014/main" id="{B5712ADB-FF41-A039-71B3-4BF2A5176BD6}"/>
              </a:ext>
            </a:extLst>
          </p:cNvPr>
          <p:cNvSpPr txBox="1"/>
          <p:nvPr/>
        </p:nvSpPr>
        <p:spPr>
          <a:xfrm>
            <a:off x="814464" y="2977130"/>
            <a:ext cx="2470138" cy="338554"/>
          </a:xfrm>
          <a:prstGeom prst="rect">
            <a:avLst/>
          </a:prstGeom>
          <a:noFill/>
        </p:spPr>
        <p:txBody>
          <a:bodyPr wrap="square">
            <a:spAutoFit/>
          </a:bodyPr>
          <a:lstStyle/>
          <a:p>
            <a:r>
              <a:rPr lang="en-US" sz="1600">
                <a:solidFill>
                  <a:srgbClr val="00B050"/>
                </a:solidFill>
              </a:rPr>
              <a:t>for</a:t>
            </a:r>
            <a:r>
              <a:rPr lang="en-US" sz="1600"/>
              <a:t> batch in batches_train:</a:t>
            </a:r>
          </a:p>
        </p:txBody>
      </p:sp>
      <mc:AlternateContent xmlns:mc="http://schemas.openxmlformats.org/markup-compatibility/2006" xmlns:p14="http://schemas.microsoft.com/office/powerpoint/2010/main">
        <mc:Choice Requires="p14">
          <p:contentPart p14:bwMode="auto" r:id="rId15">
            <p14:nvContentPartPr>
              <p14:cNvPr id="2" name="Ink 1">
                <a:extLst>
                  <a:ext uri="{FF2B5EF4-FFF2-40B4-BE49-F238E27FC236}">
                    <a16:creationId xmlns:a16="http://schemas.microsoft.com/office/drawing/2014/main" id="{1BDEFF4A-76EE-7D22-F58F-CD34AF85AA51}"/>
                  </a:ext>
                </a:extLst>
              </p14:cNvPr>
              <p14:cNvContentPartPr/>
              <p14:nvPr/>
            </p14:nvContentPartPr>
            <p14:xfrm>
              <a:off x="2492158" y="2596550"/>
              <a:ext cx="658440" cy="39960"/>
            </p14:xfrm>
          </p:contentPart>
        </mc:Choice>
        <mc:Fallback xmlns="">
          <p:pic>
            <p:nvPicPr>
              <p:cNvPr id="2" name="Ink 1">
                <a:extLst>
                  <a:ext uri="{FF2B5EF4-FFF2-40B4-BE49-F238E27FC236}">
                    <a16:creationId xmlns:a16="http://schemas.microsoft.com/office/drawing/2014/main" id="{1BDEFF4A-76EE-7D22-F58F-CD34AF85AA51}"/>
                  </a:ext>
                </a:extLst>
              </p:cNvPr>
              <p:cNvPicPr/>
              <p:nvPr/>
            </p:nvPicPr>
            <p:blipFill>
              <a:blip r:embed="rId16"/>
              <a:stretch>
                <a:fillRect/>
              </a:stretch>
            </p:blipFill>
            <p:spPr>
              <a:xfrm>
                <a:off x="2483153" y="2587550"/>
                <a:ext cx="676090" cy="57600"/>
              </a:xfrm>
              <a:prstGeom prst="rect">
                <a:avLst/>
              </a:prstGeom>
            </p:spPr>
          </p:pic>
        </mc:Fallback>
      </mc:AlternateContent>
      <p:sp>
        <p:nvSpPr>
          <p:cNvPr id="32" name="TextBox 31">
            <a:extLst>
              <a:ext uri="{FF2B5EF4-FFF2-40B4-BE49-F238E27FC236}">
                <a16:creationId xmlns:a16="http://schemas.microsoft.com/office/drawing/2014/main" id="{F252A0F7-5DEB-19E6-25B3-086CA6C3CFF2}"/>
              </a:ext>
            </a:extLst>
          </p:cNvPr>
          <p:cNvSpPr txBox="1"/>
          <p:nvPr/>
        </p:nvSpPr>
        <p:spPr>
          <a:xfrm>
            <a:off x="4070998" y="3006898"/>
            <a:ext cx="2893128" cy="307777"/>
          </a:xfrm>
          <a:prstGeom prst="rect">
            <a:avLst/>
          </a:prstGeom>
          <a:noFill/>
        </p:spPr>
        <p:txBody>
          <a:bodyPr wrap="square">
            <a:spAutoFit/>
          </a:bodyPr>
          <a:lstStyle/>
          <a:p>
            <a:r>
              <a:rPr lang="en-US" sz="1400"/>
              <a:t>batches_train is dataloader. </a:t>
            </a:r>
          </a:p>
        </p:txBody>
      </p:sp>
      <mc:AlternateContent xmlns:mc="http://schemas.openxmlformats.org/markup-compatibility/2006" xmlns:p14="http://schemas.microsoft.com/office/powerpoint/2010/main">
        <mc:Choice Requires="p14">
          <p:contentPart p14:bwMode="auto" r:id="rId17">
            <p14:nvContentPartPr>
              <p14:cNvPr id="34" name="Ink 33">
                <a:extLst>
                  <a:ext uri="{FF2B5EF4-FFF2-40B4-BE49-F238E27FC236}">
                    <a16:creationId xmlns:a16="http://schemas.microsoft.com/office/drawing/2014/main" id="{5F9909C8-961E-603C-2CE7-BC8CE3F72DBA}"/>
                  </a:ext>
                </a:extLst>
              </p14:cNvPr>
              <p14:cNvContentPartPr/>
              <p14:nvPr/>
            </p14:nvContentPartPr>
            <p14:xfrm>
              <a:off x="3291265" y="3160776"/>
              <a:ext cx="658440" cy="39960"/>
            </p14:xfrm>
          </p:contentPart>
        </mc:Choice>
        <mc:Fallback xmlns="">
          <p:pic>
            <p:nvPicPr>
              <p:cNvPr id="34" name="Ink 33">
                <a:extLst>
                  <a:ext uri="{FF2B5EF4-FFF2-40B4-BE49-F238E27FC236}">
                    <a16:creationId xmlns:a16="http://schemas.microsoft.com/office/drawing/2014/main" id="{5F9909C8-961E-603C-2CE7-BC8CE3F72DBA}"/>
                  </a:ext>
                </a:extLst>
              </p:cNvPr>
              <p:cNvPicPr/>
              <p:nvPr/>
            </p:nvPicPr>
            <p:blipFill>
              <a:blip r:embed="rId16"/>
              <a:stretch>
                <a:fillRect/>
              </a:stretch>
            </p:blipFill>
            <p:spPr>
              <a:xfrm>
                <a:off x="3282260" y="3151776"/>
                <a:ext cx="676090" cy="57600"/>
              </a:xfrm>
              <a:prstGeom prst="rect">
                <a:avLst/>
              </a:prstGeom>
            </p:spPr>
          </p:pic>
        </mc:Fallback>
      </mc:AlternateContent>
    </p:spTree>
    <p:extLst>
      <p:ext uri="{BB962C8B-B14F-4D97-AF65-F5344CB8AC3E}">
        <p14:creationId xmlns:p14="http://schemas.microsoft.com/office/powerpoint/2010/main" val="309279539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rgbClr val="FFD9E5"/>
        </a:solidFill>
        <a:effectLst/>
      </p:bgPr>
    </p:bg>
    <p:spTree>
      <p:nvGrpSpPr>
        <p:cNvPr id="1" name="">
          <a:extLst>
            <a:ext uri="{FF2B5EF4-FFF2-40B4-BE49-F238E27FC236}">
              <a16:creationId xmlns:a16="http://schemas.microsoft.com/office/drawing/2014/main" id="{24668AFB-D741-35BD-5170-35D5A0F17F48}"/>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1AB80D1F-9296-E0D4-18A3-D8720B568B40}"/>
              </a:ext>
            </a:extLst>
          </p:cNvPr>
          <p:cNvSpPr/>
          <p:nvPr/>
        </p:nvSpPr>
        <p:spPr>
          <a:xfrm>
            <a:off x="3999285" y="114518"/>
            <a:ext cx="3373937" cy="461665"/>
          </a:xfrm>
          <a:prstGeom prst="rect">
            <a:avLst/>
          </a:prstGeom>
        </p:spPr>
        <p:txBody>
          <a:bodyPr wrap="none">
            <a:spAutoFit/>
          </a:bodyPr>
          <a:lstStyle/>
          <a:p>
            <a:r>
              <a:rPr lang="en-US" sz="2400" b="1" u="sng">
                <a:solidFill>
                  <a:srgbClr val="0066FF"/>
                </a:solidFill>
              </a:rPr>
              <a:t>Pytorch: Training/Testing</a:t>
            </a:r>
          </a:p>
        </p:txBody>
      </p:sp>
      <p:sp>
        <p:nvSpPr>
          <p:cNvPr id="4" name="TextBox 3">
            <a:extLst>
              <a:ext uri="{FF2B5EF4-FFF2-40B4-BE49-F238E27FC236}">
                <a16:creationId xmlns:a16="http://schemas.microsoft.com/office/drawing/2014/main" id="{B6A42A7A-0AAC-CA07-F74B-28CEA6E2ED4F}"/>
              </a:ext>
            </a:extLst>
          </p:cNvPr>
          <p:cNvSpPr txBox="1"/>
          <p:nvPr/>
        </p:nvSpPr>
        <p:spPr>
          <a:xfrm>
            <a:off x="290427" y="998495"/>
            <a:ext cx="11627253" cy="584775"/>
          </a:xfrm>
          <a:prstGeom prst="rect">
            <a:avLst/>
          </a:prstGeom>
          <a:noFill/>
        </p:spPr>
        <p:txBody>
          <a:bodyPr wrap="square" rtlCol="0">
            <a:spAutoFit/>
          </a:bodyPr>
          <a:lstStyle/>
          <a:p>
            <a:r>
              <a:rPr lang="en-US" sz="1600"/>
              <a:t>Continuing from previous page.  Blue line lines up with blue line on previous page.  Now we’d evaluate the whole </a:t>
            </a:r>
            <a:r>
              <a:rPr lang="en-US" sz="1600" b="1"/>
              <a:t>training and test</a:t>
            </a:r>
            <a:r>
              <a:rPr lang="en-US" sz="1600"/>
              <a:t> </a:t>
            </a:r>
            <a:r>
              <a:rPr lang="en-US" sz="1600" b="1"/>
              <a:t>data,</a:t>
            </a:r>
            <a:r>
              <a:rPr lang="en-US" sz="1600"/>
              <a:t> perhaps, for this split</a:t>
            </a:r>
            <a:r>
              <a:rPr lang="en-US" sz="1600" b="1"/>
              <a:t>.  </a:t>
            </a:r>
            <a:endParaRPr lang="en-US" sz="1600"/>
          </a:p>
        </p:txBody>
      </p:sp>
      <mc:AlternateContent xmlns:mc="http://schemas.openxmlformats.org/markup-compatibility/2006" xmlns:p14="http://schemas.microsoft.com/office/powerpoint/2010/main">
        <mc:Choice Requires="p14">
          <p:contentPart p14:bwMode="auto" r:id="rId3">
            <p14:nvContentPartPr>
              <p14:cNvPr id="42" name="Ink 41">
                <a:extLst>
                  <a:ext uri="{FF2B5EF4-FFF2-40B4-BE49-F238E27FC236}">
                    <a16:creationId xmlns:a16="http://schemas.microsoft.com/office/drawing/2014/main" id="{CA98B557-3E7D-643B-9FFD-C70887EAC020}"/>
                  </a:ext>
                </a:extLst>
              </p14:cNvPr>
              <p14:cNvContentPartPr/>
              <p14:nvPr/>
            </p14:nvContentPartPr>
            <p14:xfrm>
              <a:off x="2699893" y="2640061"/>
              <a:ext cx="806040" cy="60480"/>
            </p14:xfrm>
          </p:contentPart>
        </mc:Choice>
        <mc:Fallback xmlns="">
          <p:pic>
            <p:nvPicPr>
              <p:cNvPr id="42" name="Ink 41">
                <a:extLst>
                  <a:ext uri="{FF2B5EF4-FFF2-40B4-BE49-F238E27FC236}">
                    <a16:creationId xmlns:a16="http://schemas.microsoft.com/office/drawing/2014/main" id="{CA98B557-3E7D-643B-9FFD-C70887EAC020}"/>
                  </a:ext>
                </a:extLst>
              </p:cNvPr>
              <p:cNvPicPr/>
              <p:nvPr/>
            </p:nvPicPr>
            <p:blipFill>
              <a:blip r:embed="rId4"/>
              <a:stretch>
                <a:fillRect/>
              </a:stretch>
            </p:blipFill>
            <p:spPr>
              <a:xfrm>
                <a:off x="2690893" y="2631061"/>
                <a:ext cx="823680" cy="781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43" name="Ink 42">
                <a:extLst>
                  <a:ext uri="{FF2B5EF4-FFF2-40B4-BE49-F238E27FC236}">
                    <a16:creationId xmlns:a16="http://schemas.microsoft.com/office/drawing/2014/main" id="{291E752E-B018-BD77-9EE7-08A75165234F}"/>
                  </a:ext>
                </a:extLst>
              </p14:cNvPr>
              <p14:cNvContentPartPr/>
              <p14:nvPr/>
            </p14:nvContentPartPr>
            <p14:xfrm>
              <a:off x="3335218" y="3103437"/>
              <a:ext cx="825120" cy="30960"/>
            </p14:xfrm>
          </p:contentPart>
        </mc:Choice>
        <mc:Fallback xmlns="">
          <p:pic>
            <p:nvPicPr>
              <p:cNvPr id="43" name="Ink 42">
                <a:extLst>
                  <a:ext uri="{FF2B5EF4-FFF2-40B4-BE49-F238E27FC236}">
                    <a16:creationId xmlns:a16="http://schemas.microsoft.com/office/drawing/2014/main" id="{291E752E-B018-BD77-9EE7-08A75165234F}"/>
                  </a:ext>
                </a:extLst>
              </p:cNvPr>
              <p:cNvPicPr/>
              <p:nvPr/>
            </p:nvPicPr>
            <p:blipFill>
              <a:blip r:embed="rId6"/>
              <a:stretch>
                <a:fillRect/>
              </a:stretch>
            </p:blipFill>
            <p:spPr>
              <a:xfrm>
                <a:off x="3326218" y="3094437"/>
                <a:ext cx="842760" cy="48600"/>
              </a:xfrm>
              <a:prstGeom prst="rect">
                <a:avLst/>
              </a:prstGeom>
            </p:spPr>
          </p:pic>
        </mc:Fallback>
      </mc:AlternateContent>
      <p:sp>
        <p:nvSpPr>
          <p:cNvPr id="45" name="TextBox 44">
            <a:extLst>
              <a:ext uri="{FF2B5EF4-FFF2-40B4-BE49-F238E27FC236}">
                <a16:creationId xmlns:a16="http://schemas.microsoft.com/office/drawing/2014/main" id="{BF84C1B3-660A-F5D3-BF18-1190ECFE1833}"/>
              </a:ext>
            </a:extLst>
          </p:cNvPr>
          <p:cNvSpPr txBox="1"/>
          <p:nvPr/>
        </p:nvSpPr>
        <p:spPr>
          <a:xfrm>
            <a:off x="3672658" y="2520667"/>
            <a:ext cx="5535562" cy="307777"/>
          </a:xfrm>
          <a:prstGeom prst="rect">
            <a:avLst/>
          </a:prstGeom>
          <a:noFill/>
        </p:spPr>
        <p:txBody>
          <a:bodyPr wrap="square" rtlCol="0">
            <a:spAutoFit/>
          </a:bodyPr>
          <a:lstStyle/>
          <a:p>
            <a:r>
              <a:rPr lang="en-US" sz="1400"/>
              <a:t>y_pred would be a tensor of predictions for all train_indices.</a:t>
            </a:r>
          </a:p>
        </p:txBody>
      </p:sp>
      <p:sp>
        <p:nvSpPr>
          <p:cNvPr id="46" name="TextBox 45">
            <a:extLst>
              <a:ext uri="{FF2B5EF4-FFF2-40B4-BE49-F238E27FC236}">
                <a16:creationId xmlns:a16="http://schemas.microsoft.com/office/drawing/2014/main" id="{9AC6C666-2611-E931-B205-F04604B9F415}"/>
              </a:ext>
            </a:extLst>
          </p:cNvPr>
          <p:cNvSpPr txBox="1"/>
          <p:nvPr/>
        </p:nvSpPr>
        <p:spPr>
          <a:xfrm>
            <a:off x="4360262" y="2980508"/>
            <a:ext cx="7587898" cy="307777"/>
          </a:xfrm>
          <a:prstGeom prst="rect">
            <a:avLst/>
          </a:prstGeom>
          <a:noFill/>
        </p:spPr>
        <p:txBody>
          <a:bodyPr wrap="square" rtlCol="0">
            <a:spAutoFit/>
          </a:bodyPr>
          <a:lstStyle/>
          <a:p>
            <a:r>
              <a:rPr lang="en-US" sz="1400"/>
              <a:t>Now we’re getting the loss out of all train_indices predictions.  And we can print this out if we want.</a:t>
            </a:r>
          </a:p>
        </p:txBody>
      </p:sp>
      <p:sp>
        <p:nvSpPr>
          <p:cNvPr id="47" name="TextBox 46">
            <a:extLst>
              <a:ext uri="{FF2B5EF4-FFF2-40B4-BE49-F238E27FC236}">
                <a16:creationId xmlns:a16="http://schemas.microsoft.com/office/drawing/2014/main" id="{68003F25-A34D-6C9B-4F73-E8B77B5384F0}"/>
              </a:ext>
            </a:extLst>
          </p:cNvPr>
          <p:cNvSpPr txBox="1"/>
          <p:nvPr/>
        </p:nvSpPr>
        <p:spPr>
          <a:xfrm>
            <a:off x="304710" y="2951771"/>
            <a:ext cx="3093706" cy="338554"/>
          </a:xfrm>
          <a:prstGeom prst="rect">
            <a:avLst/>
          </a:prstGeom>
          <a:noFill/>
        </p:spPr>
        <p:txBody>
          <a:bodyPr wrap="square">
            <a:spAutoFit/>
          </a:bodyPr>
          <a:lstStyle/>
          <a:p>
            <a:r>
              <a:rPr lang="en-US" sz="1600">
                <a:solidFill>
                  <a:srgbClr val="0000FF"/>
                </a:solidFill>
              </a:rPr>
              <a:t>loss_train </a:t>
            </a:r>
            <a:r>
              <a:rPr lang="en-US" sz="1600"/>
              <a:t>= Loss(y_pred, y_train)</a:t>
            </a:r>
          </a:p>
        </p:txBody>
      </p:sp>
      <p:sp>
        <p:nvSpPr>
          <p:cNvPr id="48" name="TextBox 47">
            <a:extLst>
              <a:ext uri="{FF2B5EF4-FFF2-40B4-BE49-F238E27FC236}">
                <a16:creationId xmlns:a16="http://schemas.microsoft.com/office/drawing/2014/main" id="{F57EED87-CE5E-A280-38E6-5627F238D977}"/>
              </a:ext>
            </a:extLst>
          </p:cNvPr>
          <p:cNvSpPr txBox="1"/>
          <p:nvPr/>
        </p:nvSpPr>
        <p:spPr>
          <a:xfrm>
            <a:off x="300588" y="2515757"/>
            <a:ext cx="2211862" cy="338554"/>
          </a:xfrm>
          <a:prstGeom prst="rect">
            <a:avLst/>
          </a:prstGeom>
          <a:noFill/>
        </p:spPr>
        <p:txBody>
          <a:bodyPr wrap="square">
            <a:spAutoFit/>
          </a:bodyPr>
          <a:lstStyle/>
          <a:p>
            <a:r>
              <a:rPr lang="en-US" sz="1600">
                <a:solidFill>
                  <a:srgbClr val="0000FF"/>
                </a:solidFill>
              </a:rPr>
              <a:t>y_pred </a:t>
            </a:r>
            <a:r>
              <a:rPr lang="en-US" sz="1600"/>
              <a:t>= model(X_train)</a:t>
            </a:r>
          </a:p>
        </p:txBody>
      </p:sp>
      <mc:AlternateContent xmlns:mc="http://schemas.openxmlformats.org/markup-compatibility/2006" xmlns:p14="http://schemas.microsoft.com/office/powerpoint/2010/main">
        <mc:Choice Requires="p14">
          <p:contentPart p14:bwMode="auto" r:id="rId7">
            <p14:nvContentPartPr>
              <p14:cNvPr id="50" name="Ink 49">
                <a:extLst>
                  <a:ext uri="{FF2B5EF4-FFF2-40B4-BE49-F238E27FC236}">
                    <a16:creationId xmlns:a16="http://schemas.microsoft.com/office/drawing/2014/main" id="{6AE3C8EA-80FA-C8A0-0D81-6B2C2A17CBD5}"/>
                  </a:ext>
                </a:extLst>
              </p14:cNvPr>
              <p14:cNvContentPartPr/>
              <p14:nvPr/>
            </p14:nvContentPartPr>
            <p14:xfrm>
              <a:off x="2983033" y="4252725"/>
              <a:ext cx="772920" cy="59760"/>
            </p14:xfrm>
          </p:contentPart>
        </mc:Choice>
        <mc:Fallback xmlns="">
          <p:pic>
            <p:nvPicPr>
              <p:cNvPr id="50" name="Ink 49">
                <a:extLst>
                  <a:ext uri="{FF2B5EF4-FFF2-40B4-BE49-F238E27FC236}">
                    <a16:creationId xmlns:a16="http://schemas.microsoft.com/office/drawing/2014/main" id="{6AE3C8EA-80FA-C8A0-0D81-6B2C2A17CBD5}"/>
                  </a:ext>
                </a:extLst>
              </p:cNvPr>
              <p:cNvPicPr/>
              <p:nvPr/>
            </p:nvPicPr>
            <p:blipFill>
              <a:blip r:embed="rId8"/>
              <a:stretch>
                <a:fillRect/>
              </a:stretch>
            </p:blipFill>
            <p:spPr>
              <a:xfrm>
                <a:off x="2974033" y="4243779"/>
                <a:ext cx="790560" cy="77294"/>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51" name="Ink 50">
                <a:extLst>
                  <a:ext uri="{FF2B5EF4-FFF2-40B4-BE49-F238E27FC236}">
                    <a16:creationId xmlns:a16="http://schemas.microsoft.com/office/drawing/2014/main" id="{6E0702AE-C298-F3F6-49E3-636B2EAE7188}"/>
                  </a:ext>
                </a:extLst>
              </p14:cNvPr>
              <p14:cNvContentPartPr/>
              <p14:nvPr/>
            </p14:nvContentPartPr>
            <p14:xfrm>
              <a:off x="3645711" y="4682355"/>
              <a:ext cx="806040" cy="60480"/>
            </p14:xfrm>
          </p:contentPart>
        </mc:Choice>
        <mc:Fallback xmlns="">
          <p:pic>
            <p:nvPicPr>
              <p:cNvPr id="51" name="Ink 50">
                <a:extLst>
                  <a:ext uri="{FF2B5EF4-FFF2-40B4-BE49-F238E27FC236}">
                    <a16:creationId xmlns:a16="http://schemas.microsoft.com/office/drawing/2014/main" id="{6E0702AE-C298-F3F6-49E3-636B2EAE7188}"/>
                  </a:ext>
                </a:extLst>
              </p:cNvPr>
              <p:cNvPicPr/>
              <p:nvPr/>
            </p:nvPicPr>
            <p:blipFill>
              <a:blip r:embed="rId4"/>
              <a:stretch>
                <a:fillRect/>
              </a:stretch>
            </p:blipFill>
            <p:spPr>
              <a:xfrm>
                <a:off x="3636711" y="4673355"/>
                <a:ext cx="823680" cy="78120"/>
              </a:xfrm>
              <a:prstGeom prst="rect">
                <a:avLst/>
              </a:prstGeom>
            </p:spPr>
          </p:pic>
        </mc:Fallback>
      </mc:AlternateContent>
      <p:sp>
        <p:nvSpPr>
          <p:cNvPr id="53" name="TextBox 52">
            <a:extLst>
              <a:ext uri="{FF2B5EF4-FFF2-40B4-BE49-F238E27FC236}">
                <a16:creationId xmlns:a16="http://schemas.microsoft.com/office/drawing/2014/main" id="{202DD78D-5BF1-6ACF-5226-1304B6BA2709}"/>
              </a:ext>
            </a:extLst>
          </p:cNvPr>
          <p:cNvSpPr txBox="1"/>
          <p:nvPr/>
        </p:nvSpPr>
        <p:spPr>
          <a:xfrm>
            <a:off x="3965893" y="4118641"/>
            <a:ext cx="4472062" cy="307777"/>
          </a:xfrm>
          <a:prstGeom prst="rect">
            <a:avLst/>
          </a:prstGeom>
          <a:noFill/>
        </p:spPr>
        <p:txBody>
          <a:bodyPr wrap="square" rtlCol="0">
            <a:spAutoFit/>
          </a:bodyPr>
          <a:lstStyle/>
          <a:p>
            <a:r>
              <a:rPr lang="en-US" sz="1400"/>
              <a:t>y_pred would be a tensor of predictions for all test indices.</a:t>
            </a:r>
          </a:p>
        </p:txBody>
      </p:sp>
      <p:sp>
        <p:nvSpPr>
          <p:cNvPr id="54" name="TextBox 53">
            <a:extLst>
              <a:ext uri="{FF2B5EF4-FFF2-40B4-BE49-F238E27FC236}">
                <a16:creationId xmlns:a16="http://schemas.microsoft.com/office/drawing/2014/main" id="{A6D1F718-F572-FD53-E567-4FF83B6FAA63}"/>
              </a:ext>
            </a:extLst>
          </p:cNvPr>
          <p:cNvSpPr txBox="1"/>
          <p:nvPr/>
        </p:nvSpPr>
        <p:spPr>
          <a:xfrm>
            <a:off x="710541" y="4564068"/>
            <a:ext cx="2993517" cy="338554"/>
          </a:xfrm>
          <a:prstGeom prst="rect">
            <a:avLst/>
          </a:prstGeom>
          <a:noFill/>
        </p:spPr>
        <p:txBody>
          <a:bodyPr wrap="square">
            <a:spAutoFit/>
          </a:bodyPr>
          <a:lstStyle/>
          <a:p>
            <a:r>
              <a:rPr lang="en-US" sz="1600">
                <a:solidFill>
                  <a:srgbClr val="00B050"/>
                </a:solidFill>
              </a:rPr>
              <a:t>loss_test </a:t>
            </a:r>
            <a:r>
              <a:rPr lang="en-US" sz="1600"/>
              <a:t>= Loss(y_pred, y_test)</a:t>
            </a:r>
          </a:p>
        </p:txBody>
      </p:sp>
      <p:sp>
        <p:nvSpPr>
          <p:cNvPr id="55" name="TextBox 54">
            <a:extLst>
              <a:ext uri="{FF2B5EF4-FFF2-40B4-BE49-F238E27FC236}">
                <a16:creationId xmlns:a16="http://schemas.microsoft.com/office/drawing/2014/main" id="{93C411F1-1110-7CBF-8BF6-5AB36966DB5D}"/>
              </a:ext>
            </a:extLst>
          </p:cNvPr>
          <p:cNvSpPr txBox="1"/>
          <p:nvPr/>
        </p:nvSpPr>
        <p:spPr>
          <a:xfrm>
            <a:off x="710090" y="4080363"/>
            <a:ext cx="2262240" cy="338554"/>
          </a:xfrm>
          <a:prstGeom prst="rect">
            <a:avLst/>
          </a:prstGeom>
          <a:noFill/>
        </p:spPr>
        <p:txBody>
          <a:bodyPr wrap="square">
            <a:spAutoFit/>
          </a:bodyPr>
          <a:lstStyle/>
          <a:p>
            <a:r>
              <a:rPr lang="en-US" sz="1600">
                <a:solidFill>
                  <a:srgbClr val="00B050"/>
                </a:solidFill>
              </a:rPr>
              <a:t>y_pred</a:t>
            </a:r>
            <a:r>
              <a:rPr lang="en-US" sz="1600"/>
              <a:t> = model(X_test)</a:t>
            </a:r>
          </a:p>
        </p:txBody>
      </p:sp>
      <p:sp>
        <p:nvSpPr>
          <p:cNvPr id="56" name="TextBox 55">
            <a:extLst>
              <a:ext uri="{FF2B5EF4-FFF2-40B4-BE49-F238E27FC236}">
                <a16:creationId xmlns:a16="http://schemas.microsoft.com/office/drawing/2014/main" id="{173D1EA7-A0F9-5C9B-DEB6-E21A8E12CAD6}"/>
              </a:ext>
            </a:extLst>
          </p:cNvPr>
          <p:cNvSpPr txBox="1"/>
          <p:nvPr/>
        </p:nvSpPr>
        <p:spPr>
          <a:xfrm>
            <a:off x="4572714" y="4564068"/>
            <a:ext cx="7344966" cy="523220"/>
          </a:xfrm>
          <a:prstGeom prst="rect">
            <a:avLst/>
          </a:prstGeom>
          <a:noFill/>
        </p:spPr>
        <p:txBody>
          <a:bodyPr wrap="square" rtlCol="0">
            <a:spAutoFit/>
          </a:bodyPr>
          <a:lstStyle/>
          <a:p>
            <a:r>
              <a:rPr lang="en-US" sz="1400"/>
              <a:t>and this would be our test loss, presuming we’re still using MSE as in the training illustration before.  And we could print this out too.  </a:t>
            </a:r>
          </a:p>
        </p:txBody>
      </p:sp>
      <p:sp>
        <p:nvSpPr>
          <p:cNvPr id="57" name="TextBox 56">
            <a:extLst>
              <a:ext uri="{FF2B5EF4-FFF2-40B4-BE49-F238E27FC236}">
                <a16:creationId xmlns:a16="http://schemas.microsoft.com/office/drawing/2014/main" id="{09D2D08E-BC3A-2100-EB57-E54E979EA8AE}"/>
              </a:ext>
            </a:extLst>
          </p:cNvPr>
          <p:cNvSpPr txBox="1"/>
          <p:nvPr/>
        </p:nvSpPr>
        <p:spPr>
          <a:xfrm>
            <a:off x="303919" y="3462162"/>
            <a:ext cx="2049992" cy="338554"/>
          </a:xfrm>
          <a:prstGeom prst="rect">
            <a:avLst/>
          </a:prstGeom>
          <a:noFill/>
        </p:spPr>
        <p:txBody>
          <a:bodyPr wrap="square">
            <a:spAutoFit/>
          </a:bodyPr>
          <a:lstStyle/>
          <a:p>
            <a:r>
              <a:rPr lang="en-US" sz="1600">
                <a:solidFill>
                  <a:srgbClr val="0000FF"/>
                </a:solidFill>
              </a:rPr>
              <a:t>with </a:t>
            </a:r>
            <a:r>
              <a:rPr lang="en-US" sz="1600"/>
              <a:t>torch.no_grad():</a:t>
            </a:r>
          </a:p>
        </p:txBody>
      </p:sp>
      <mc:AlternateContent xmlns:mc="http://schemas.openxmlformats.org/markup-compatibility/2006" xmlns:p14="http://schemas.microsoft.com/office/powerpoint/2010/main">
        <mc:Choice Requires="p14">
          <p:contentPart p14:bwMode="auto" r:id="rId10">
            <p14:nvContentPartPr>
              <p14:cNvPr id="58" name="Ink 57">
                <a:extLst>
                  <a:ext uri="{FF2B5EF4-FFF2-40B4-BE49-F238E27FC236}">
                    <a16:creationId xmlns:a16="http://schemas.microsoft.com/office/drawing/2014/main" id="{E5143BD2-0E4E-90FD-0363-863470C6821C}"/>
                  </a:ext>
                </a:extLst>
              </p14:cNvPr>
              <p14:cNvContentPartPr/>
              <p14:nvPr/>
            </p14:nvContentPartPr>
            <p14:xfrm>
              <a:off x="2321343" y="3601559"/>
              <a:ext cx="772920" cy="45719"/>
            </p14:xfrm>
          </p:contentPart>
        </mc:Choice>
        <mc:Fallback xmlns="">
          <p:pic>
            <p:nvPicPr>
              <p:cNvPr id="58" name="Ink 57">
                <a:extLst>
                  <a:ext uri="{FF2B5EF4-FFF2-40B4-BE49-F238E27FC236}">
                    <a16:creationId xmlns:a16="http://schemas.microsoft.com/office/drawing/2014/main" id="{E5143BD2-0E4E-90FD-0363-863470C6821C}"/>
                  </a:ext>
                </a:extLst>
              </p:cNvPr>
              <p:cNvPicPr/>
              <p:nvPr/>
            </p:nvPicPr>
            <p:blipFill>
              <a:blip r:embed="rId11"/>
              <a:stretch>
                <a:fillRect/>
              </a:stretch>
            </p:blipFill>
            <p:spPr>
              <a:xfrm>
                <a:off x="2312343" y="3592630"/>
                <a:ext cx="790560" cy="63221"/>
              </a:xfrm>
              <a:prstGeom prst="rect">
                <a:avLst/>
              </a:prstGeom>
            </p:spPr>
          </p:pic>
        </mc:Fallback>
      </mc:AlternateContent>
      <p:sp>
        <p:nvSpPr>
          <p:cNvPr id="59" name="TextBox 58">
            <a:extLst>
              <a:ext uri="{FF2B5EF4-FFF2-40B4-BE49-F238E27FC236}">
                <a16:creationId xmlns:a16="http://schemas.microsoft.com/office/drawing/2014/main" id="{5FA04D9B-0A8B-8F47-CB57-4F439A9B472E}"/>
              </a:ext>
            </a:extLst>
          </p:cNvPr>
          <p:cNvSpPr txBox="1"/>
          <p:nvPr/>
        </p:nvSpPr>
        <p:spPr>
          <a:xfrm>
            <a:off x="3294556" y="3435050"/>
            <a:ext cx="7888773" cy="523220"/>
          </a:xfrm>
          <a:prstGeom prst="rect">
            <a:avLst/>
          </a:prstGeom>
          <a:noFill/>
        </p:spPr>
        <p:txBody>
          <a:bodyPr wrap="square" rtlCol="0">
            <a:spAutoFit/>
          </a:bodyPr>
          <a:lstStyle/>
          <a:p>
            <a:r>
              <a:rPr lang="en-US" sz="1400"/>
              <a:t>this wrapper isn’t strictly necessary, but it speeds up calculation because it relieves PyTorch of calculating gradients, which is now unnecessary as we’re in the evaluating/testing phase of our model.    </a:t>
            </a:r>
          </a:p>
        </p:txBody>
      </p:sp>
      <p:sp>
        <p:nvSpPr>
          <p:cNvPr id="2" name="TextBox 1">
            <a:extLst>
              <a:ext uri="{FF2B5EF4-FFF2-40B4-BE49-F238E27FC236}">
                <a16:creationId xmlns:a16="http://schemas.microsoft.com/office/drawing/2014/main" id="{0F460AAD-9C13-E898-99F9-CDDA58BC4F21}"/>
              </a:ext>
            </a:extLst>
          </p:cNvPr>
          <p:cNvSpPr txBox="1"/>
          <p:nvPr/>
        </p:nvSpPr>
        <p:spPr>
          <a:xfrm>
            <a:off x="290427" y="1910309"/>
            <a:ext cx="1384379" cy="338554"/>
          </a:xfrm>
          <a:prstGeom prst="rect">
            <a:avLst/>
          </a:prstGeom>
          <a:noFill/>
        </p:spPr>
        <p:txBody>
          <a:bodyPr wrap="square">
            <a:spAutoFit/>
          </a:bodyPr>
          <a:lstStyle/>
          <a:p>
            <a:r>
              <a:rPr lang="en-US" sz="1600">
                <a:solidFill>
                  <a:srgbClr val="0000FF"/>
                </a:solidFill>
              </a:rPr>
              <a:t>model.eval</a:t>
            </a:r>
            <a:r>
              <a:rPr lang="en-US" sz="1600"/>
              <a:t>()</a:t>
            </a:r>
          </a:p>
        </p:txBody>
      </p:sp>
      <p:sp>
        <p:nvSpPr>
          <p:cNvPr id="6" name="TextBox 5">
            <a:extLst>
              <a:ext uri="{FF2B5EF4-FFF2-40B4-BE49-F238E27FC236}">
                <a16:creationId xmlns:a16="http://schemas.microsoft.com/office/drawing/2014/main" id="{D3FA8AC7-2D63-E7DE-29C0-21E815DA55C5}"/>
              </a:ext>
            </a:extLst>
          </p:cNvPr>
          <p:cNvSpPr txBox="1"/>
          <p:nvPr/>
        </p:nvSpPr>
        <p:spPr>
          <a:xfrm>
            <a:off x="2603685" y="1897688"/>
            <a:ext cx="8811173" cy="523220"/>
          </a:xfrm>
          <a:prstGeom prst="rect">
            <a:avLst/>
          </a:prstGeom>
          <a:noFill/>
        </p:spPr>
        <p:txBody>
          <a:bodyPr wrap="square" rtlCol="0">
            <a:spAutoFit/>
          </a:bodyPr>
          <a:lstStyle/>
          <a:p>
            <a:r>
              <a:rPr lang="en-US" sz="1400"/>
              <a:t>puts model in evaluation mode, which is a necessary preliminary, if have dropout layers, etc.  For instance y_pred below would be calculated w/o any dropout layers once the model is put in eval mode.</a:t>
            </a:r>
          </a:p>
        </p:txBody>
      </p:sp>
      <mc:AlternateContent xmlns:mc="http://schemas.openxmlformats.org/markup-compatibility/2006" xmlns:p14="http://schemas.microsoft.com/office/powerpoint/2010/main">
        <mc:Choice Requires="p14">
          <p:contentPart p14:bwMode="auto" r:id="rId12">
            <p14:nvContentPartPr>
              <p14:cNvPr id="7" name="Ink 6">
                <a:extLst>
                  <a:ext uri="{FF2B5EF4-FFF2-40B4-BE49-F238E27FC236}">
                    <a16:creationId xmlns:a16="http://schemas.microsoft.com/office/drawing/2014/main" id="{2A79EF47-853E-A43B-6A0C-C13B205D18E2}"/>
                  </a:ext>
                </a:extLst>
              </p14:cNvPr>
              <p14:cNvContentPartPr/>
              <p14:nvPr/>
            </p14:nvContentPartPr>
            <p14:xfrm>
              <a:off x="1630472" y="2034864"/>
              <a:ext cx="772920" cy="59760"/>
            </p14:xfrm>
          </p:contentPart>
        </mc:Choice>
        <mc:Fallback xmlns="">
          <p:pic>
            <p:nvPicPr>
              <p:cNvPr id="7" name="Ink 6">
                <a:extLst>
                  <a:ext uri="{FF2B5EF4-FFF2-40B4-BE49-F238E27FC236}">
                    <a16:creationId xmlns:a16="http://schemas.microsoft.com/office/drawing/2014/main" id="{2A79EF47-853E-A43B-6A0C-C13B205D18E2}"/>
                  </a:ext>
                </a:extLst>
              </p:cNvPr>
              <p:cNvPicPr/>
              <p:nvPr/>
            </p:nvPicPr>
            <p:blipFill>
              <a:blip r:embed="rId8"/>
              <a:stretch>
                <a:fillRect/>
              </a:stretch>
            </p:blipFill>
            <p:spPr>
              <a:xfrm>
                <a:off x="1621472" y="2025918"/>
                <a:ext cx="790560" cy="77294"/>
              </a:xfrm>
              <a:prstGeom prst="rect">
                <a:avLst/>
              </a:prstGeom>
            </p:spPr>
          </p:pic>
        </mc:Fallback>
      </mc:AlternateContent>
    </p:spTree>
    <p:extLst>
      <p:ext uri="{BB962C8B-B14F-4D97-AF65-F5344CB8AC3E}">
        <p14:creationId xmlns:p14="http://schemas.microsoft.com/office/powerpoint/2010/main" val="9159382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ED1D63-FFAC-ECE7-6195-B0120D210493}"/>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6AB2F12E-7C80-6C20-5EFC-7F14F1F7C944}"/>
              </a:ext>
            </a:extLst>
          </p:cNvPr>
          <p:cNvSpPr/>
          <p:nvPr/>
        </p:nvSpPr>
        <p:spPr>
          <a:xfrm>
            <a:off x="4435331" y="151160"/>
            <a:ext cx="3856761" cy="461665"/>
          </a:xfrm>
          <a:prstGeom prst="rect">
            <a:avLst/>
          </a:prstGeom>
        </p:spPr>
        <p:txBody>
          <a:bodyPr wrap="none">
            <a:spAutoFit/>
          </a:bodyPr>
          <a:lstStyle/>
          <a:p>
            <a:r>
              <a:rPr lang="en-US" sz="2400" b="1" u="sng">
                <a:solidFill>
                  <a:schemeClr val="bg2">
                    <a:lumMod val="50000"/>
                  </a:schemeClr>
                </a:solidFill>
              </a:rPr>
              <a:t>Pytorch: Regression Example</a:t>
            </a:r>
          </a:p>
        </p:txBody>
      </p:sp>
      <p:sp>
        <p:nvSpPr>
          <p:cNvPr id="4" name="TextBox 3">
            <a:extLst>
              <a:ext uri="{FF2B5EF4-FFF2-40B4-BE49-F238E27FC236}">
                <a16:creationId xmlns:a16="http://schemas.microsoft.com/office/drawing/2014/main" id="{107F47DA-D383-D33C-0CCB-18E19AF35EFB}"/>
              </a:ext>
            </a:extLst>
          </p:cNvPr>
          <p:cNvSpPr txBox="1"/>
          <p:nvPr/>
        </p:nvSpPr>
        <p:spPr>
          <a:xfrm>
            <a:off x="330366" y="751736"/>
            <a:ext cx="3286594" cy="338554"/>
          </a:xfrm>
          <a:prstGeom prst="rect">
            <a:avLst/>
          </a:prstGeom>
          <a:noFill/>
        </p:spPr>
        <p:txBody>
          <a:bodyPr wrap="square" rtlCol="0">
            <a:spAutoFit/>
          </a:bodyPr>
          <a:lstStyle/>
          <a:p>
            <a:r>
              <a:rPr lang="en-US" sz="1600"/>
              <a:t>Here’s a </a:t>
            </a:r>
            <a:r>
              <a:rPr lang="en-US" sz="1600" i="1">
                <a:solidFill>
                  <a:srgbClr val="FF0000"/>
                </a:solidFill>
              </a:rPr>
              <a:t>regression</a:t>
            </a:r>
            <a:r>
              <a:rPr lang="en-US" sz="1600"/>
              <a:t> example, part 1.</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EE836E00-B41D-5FDD-0E97-9AAEBEF1ABEC}"/>
                  </a:ext>
                </a:extLst>
              </p14:cNvPr>
              <p14:cNvContentPartPr/>
              <p14:nvPr/>
            </p14:nvContentPartPr>
            <p14:xfrm>
              <a:off x="7220295" y="2143596"/>
              <a:ext cx="71280" cy="862200"/>
            </p14:xfrm>
          </p:contentPart>
        </mc:Choice>
        <mc:Fallback xmlns="">
          <p:pic>
            <p:nvPicPr>
              <p:cNvPr id="7" name="Ink 6">
                <a:extLst>
                  <a:ext uri="{FF2B5EF4-FFF2-40B4-BE49-F238E27FC236}">
                    <a16:creationId xmlns:a16="http://schemas.microsoft.com/office/drawing/2014/main" id="{EE836E00-B41D-5FDD-0E97-9AAEBEF1ABEC}"/>
                  </a:ext>
                </a:extLst>
              </p:cNvPr>
              <p:cNvPicPr/>
              <p:nvPr/>
            </p:nvPicPr>
            <p:blipFill>
              <a:blip r:embed="rId4"/>
              <a:stretch>
                <a:fillRect/>
              </a:stretch>
            </p:blipFill>
            <p:spPr>
              <a:xfrm>
                <a:off x="7214175" y="2137476"/>
                <a:ext cx="83520" cy="874440"/>
              </a:xfrm>
              <a:prstGeom prst="rect">
                <a:avLst/>
              </a:prstGeom>
            </p:spPr>
          </p:pic>
        </mc:Fallback>
      </mc:AlternateContent>
      <p:sp>
        <p:nvSpPr>
          <p:cNvPr id="9" name="TextBox 8">
            <a:extLst>
              <a:ext uri="{FF2B5EF4-FFF2-40B4-BE49-F238E27FC236}">
                <a16:creationId xmlns:a16="http://schemas.microsoft.com/office/drawing/2014/main" id="{B6273065-737B-C8F7-74E8-67304B24F6C9}"/>
              </a:ext>
            </a:extLst>
          </p:cNvPr>
          <p:cNvSpPr txBox="1"/>
          <p:nvPr/>
        </p:nvSpPr>
        <p:spPr>
          <a:xfrm>
            <a:off x="7498950" y="2143596"/>
            <a:ext cx="2857094" cy="738664"/>
          </a:xfrm>
          <a:prstGeom prst="rect">
            <a:avLst/>
          </a:prstGeom>
          <a:noFill/>
        </p:spPr>
        <p:txBody>
          <a:bodyPr wrap="square" rtlCol="0">
            <a:spAutoFit/>
          </a:bodyPr>
          <a:lstStyle/>
          <a:p>
            <a:r>
              <a:rPr lang="en-US" sz="1400"/>
              <a:t>downloading the tips dataset.  Note that the target variable, y, is in dataframe format, not series.</a:t>
            </a:r>
          </a:p>
        </p:txBody>
      </p:sp>
      <mc:AlternateContent xmlns:mc="http://schemas.openxmlformats.org/markup-compatibility/2006" xmlns:p14="http://schemas.microsoft.com/office/powerpoint/2010/main">
        <mc:Choice Requires="p14">
          <p:contentPart p14:bwMode="auto" r:id="rId5">
            <p14:nvContentPartPr>
              <p14:cNvPr id="11" name="Ink 10">
                <a:extLst>
                  <a:ext uri="{FF2B5EF4-FFF2-40B4-BE49-F238E27FC236}">
                    <a16:creationId xmlns:a16="http://schemas.microsoft.com/office/drawing/2014/main" id="{99B743F7-36A1-DAF5-1EF9-28112BEA1C1C}"/>
                  </a:ext>
                </a:extLst>
              </p14:cNvPr>
              <p14:cNvContentPartPr/>
              <p14:nvPr/>
            </p14:nvContentPartPr>
            <p14:xfrm>
              <a:off x="7220295" y="3576320"/>
              <a:ext cx="327410" cy="2600960"/>
            </p14:xfrm>
          </p:contentPart>
        </mc:Choice>
        <mc:Fallback xmlns="">
          <p:pic>
            <p:nvPicPr>
              <p:cNvPr id="11" name="Ink 10">
                <a:extLst>
                  <a:ext uri="{FF2B5EF4-FFF2-40B4-BE49-F238E27FC236}">
                    <a16:creationId xmlns:a16="http://schemas.microsoft.com/office/drawing/2014/main" id="{99B743F7-36A1-DAF5-1EF9-28112BEA1C1C}"/>
                  </a:ext>
                </a:extLst>
              </p:cNvPr>
              <p:cNvPicPr/>
              <p:nvPr/>
            </p:nvPicPr>
            <p:blipFill>
              <a:blip r:embed="rId6"/>
              <a:stretch>
                <a:fillRect/>
              </a:stretch>
            </p:blipFill>
            <p:spPr>
              <a:xfrm>
                <a:off x="7214165" y="3570198"/>
                <a:ext cx="339670" cy="2613203"/>
              </a:xfrm>
              <a:prstGeom prst="rect">
                <a:avLst/>
              </a:prstGeom>
            </p:spPr>
          </p:pic>
        </mc:Fallback>
      </mc:AlternateContent>
      <p:sp>
        <p:nvSpPr>
          <p:cNvPr id="12" name="TextBox 11">
            <a:extLst>
              <a:ext uri="{FF2B5EF4-FFF2-40B4-BE49-F238E27FC236}">
                <a16:creationId xmlns:a16="http://schemas.microsoft.com/office/drawing/2014/main" id="{5CF98C5A-0374-E1C4-4692-6EC62DBF385E}"/>
              </a:ext>
            </a:extLst>
          </p:cNvPr>
          <p:cNvSpPr txBox="1"/>
          <p:nvPr/>
        </p:nvSpPr>
        <p:spPr>
          <a:xfrm>
            <a:off x="7663640" y="4467004"/>
            <a:ext cx="2191404" cy="307777"/>
          </a:xfrm>
          <a:prstGeom prst="rect">
            <a:avLst/>
          </a:prstGeom>
          <a:noFill/>
        </p:spPr>
        <p:txBody>
          <a:bodyPr wrap="square" rtlCol="0">
            <a:spAutoFit/>
          </a:bodyPr>
          <a:lstStyle/>
          <a:p>
            <a:r>
              <a:rPr lang="en-US" sz="1400"/>
              <a:t>Now defining a model.  </a:t>
            </a:r>
          </a:p>
        </p:txBody>
      </p:sp>
      <p:pic>
        <p:nvPicPr>
          <p:cNvPr id="2" name="Picture 1">
            <a:extLst>
              <a:ext uri="{FF2B5EF4-FFF2-40B4-BE49-F238E27FC236}">
                <a16:creationId xmlns:a16="http://schemas.microsoft.com/office/drawing/2014/main" id="{3820BB6C-E8A4-6A7E-8111-C0F150A8B77D}"/>
              </a:ext>
            </a:extLst>
          </p:cNvPr>
          <p:cNvPicPr>
            <a:picLocks noChangeAspect="1"/>
          </p:cNvPicPr>
          <p:nvPr/>
        </p:nvPicPr>
        <p:blipFill>
          <a:blip r:embed="rId7"/>
          <a:stretch>
            <a:fillRect/>
          </a:stretch>
        </p:blipFill>
        <p:spPr>
          <a:xfrm>
            <a:off x="410811" y="1174364"/>
            <a:ext cx="6602109" cy="5305551"/>
          </a:xfrm>
          <a:prstGeom prst="rect">
            <a:avLst/>
          </a:prstGeom>
        </p:spPr>
      </p:pic>
    </p:spTree>
    <p:extLst>
      <p:ext uri="{BB962C8B-B14F-4D97-AF65-F5344CB8AC3E}">
        <p14:creationId xmlns:p14="http://schemas.microsoft.com/office/powerpoint/2010/main" val="2722239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F4CA63-B961-4859-3FC9-0A9A6EC30AD8}"/>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C4845E1C-05C3-E4CA-E40D-E1409BA13AD8}"/>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4" name="TextBox 3">
            <a:extLst>
              <a:ext uri="{FF2B5EF4-FFF2-40B4-BE49-F238E27FC236}">
                <a16:creationId xmlns:a16="http://schemas.microsoft.com/office/drawing/2014/main" id="{2041AD94-2468-414C-E2E8-3FFA7884D93E}"/>
              </a:ext>
            </a:extLst>
          </p:cNvPr>
          <p:cNvSpPr txBox="1"/>
          <p:nvPr/>
        </p:nvSpPr>
        <p:spPr>
          <a:xfrm>
            <a:off x="346463" y="1219700"/>
            <a:ext cx="6201821" cy="338554"/>
          </a:xfrm>
          <a:prstGeom prst="rect">
            <a:avLst/>
          </a:prstGeom>
          <a:noFill/>
        </p:spPr>
        <p:txBody>
          <a:bodyPr wrap="square" rtlCol="0">
            <a:spAutoFit/>
          </a:bodyPr>
          <a:lstStyle/>
          <a:p>
            <a:r>
              <a:rPr lang="en-US" sz="1600"/>
              <a:t>Some methods we can do on tensors.  These are just as in numpy.</a:t>
            </a:r>
          </a:p>
        </p:txBody>
      </p:sp>
      <p:sp>
        <p:nvSpPr>
          <p:cNvPr id="6" name="TextBox 5">
            <a:extLst>
              <a:ext uri="{FF2B5EF4-FFF2-40B4-BE49-F238E27FC236}">
                <a16:creationId xmlns:a16="http://schemas.microsoft.com/office/drawing/2014/main" id="{F6064D85-D578-7333-F18C-22E2B9E126F4}"/>
              </a:ext>
            </a:extLst>
          </p:cNvPr>
          <p:cNvSpPr txBox="1"/>
          <p:nvPr/>
        </p:nvSpPr>
        <p:spPr>
          <a:xfrm>
            <a:off x="346463" y="2124223"/>
            <a:ext cx="2603215" cy="338554"/>
          </a:xfrm>
          <a:prstGeom prst="rect">
            <a:avLst/>
          </a:prstGeom>
          <a:noFill/>
        </p:spPr>
        <p:txBody>
          <a:bodyPr wrap="square">
            <a:spAutoFit/>
          </a:bodyPr>
          <a:lstStyle/>
          <a:p>
            <a:r>
              <a:rPr lang="en-US" sz="1600"/>
              <a:t>torch.max(tensor_A, dim=d)</a:t>
            </a:r>
          </a:p>
        </p:txBody>
      </p:sp>
      <p:sp>
        <p:nvSpPr>
          <p:cNvPr id="8" name="TextBox 7">
            <a:extLst>
              <a:ext uri="{FF2B5EF4-FFF2-40B4-BE49-F238E27FC236}">
                <a16:creationId xmlns:a16="http://schemas.microsoft.com/office/drawing/2014/main" id="{F4B43829-3B69-CE4C-CD63-B37B35CCBD39}"/>
              </a:ext>
            </a:extLst>
          </p:cNvPr>
          <p:cNvSpPr txBox="1"/>
          <p:nvPr/>
        </p:nvSpPr>
        <p:spPr>
          <a:xfrm>
            <a:off x="4338989" y="2124223"/>
            <a:ext cx="6692806" cy="584775"/>
          </a:xfrm>
          <a:prstGeom prst="rect">
            <a:avLst/>
          </a:prstGeom>
          <a:noFill/>
        </p:spPr>
        <p:txBody>
          <a:bodyPr wrap="square" rtlCol="0">
            <a:spAutoFit/>
          </a:bodyPr>
          <a:lstStyle/>
          <a:p>
            <a:r>
              <a:rPr lang="en-US" sz="1600"/>
              <a:t>will return a tuple of the max_values and max_indices of tensor_A along the specified dimension.  dim = 0, 1, 2 would stand for columns, rows, etc.</a:t>
            </a:r>
          </a:p>
        </p:txBody>
      </p:sp>
      <mc:AlternateContent xmlns:mc="http://schemas.openxmlformats.org/markup-compatibility/2006" xmlns:p14="http://schemas.microsoft.com/office/powerpoint/2010/main">
        <mc:Choice Requires="p14">
          <p:contentPart p14:bwMode="auto" r:id="rId3">
            <p14:nvContentPartPr>
              <p14:cNvPr id="9" name="Ink 8">
                <a:extLst>
                  <a:ext uri="{FF2B5EF4-FFF2-40B4-BE49-F238E27FC236}">
                    <a16:creationId xmlns:a16="http://schemas.microsoft.com/office/drawing/2014/main" id="{4D28F5E7-3451-2C47-6B8D-D8426399493B}"/>
                  </a:ext>
                </a:extLst>
              </p14:cNvPr>
              <p14:cNvContentPartPr/>
              <p14:nvPr/>
            </p14:nvContentPartPr>
            <p14:xfrm>
              <a:off x="3078389" y="2272980"/>
              <a:ext cx="955800" cy="41040"/>
            </p14:xfrm>
          </p:contentPart>
        </mc:Choice>
        <mc:Fallback xmlns="">
          <p:pic>
            <p:nvPicPr>
              <p:cNvPr id="9" name="Ink 8">
                <a:extLst>
                  <a:ext uri="{FF2B5EF4-FFF2-40B4-BE49-F238E27FC236}">
                    <a16:creationId xmlns:a16="http://schemas.microsoft.com/office/drawing/2014/main" id="{4D28F5E7-3451-2C47-6B8D-D8426399493B}"/>
                  </a:ext>
                </a:extLst>
              </p:cNvPr>
              <p:cNvPicPr/>
              <p:nvPr/>
            </p:nvPicPr>
            <p:blipFill>
              <a:blip r:embed="rId4"/>
              <a:stretch>
                <a:fillRect/>
              </a:stretch>
            </p:blipFill>
            <p:spPr>
              <a:xfrm>
                <a:off x="3069389" y="2263900"/>
                <a:ext cx="973440" cy="58836"/>
              </a:xfrm>
              <a:prstGeom prst="rect">
                <a:avLst/>
              </a:prstGeom>
            </p:spPr>
          </p:pic>
        </mc:Fallback>
      </mc:AlternateContent>
      <p:pic>
        <p:nvPicPr>
          <p:cNvPr id="10" name="Picture 9">
            <a:extLst>
              <a:ext uri="{FF2B5EF4-FFF2-40B4-BE49-F238E27FC236}">
                <a16:creationId xmlns:a16="http://schemas.microsoft.com/office/drawing/2014/main" id="{49FC9535-A40D-4E77-B741-C314DF5DC3DE}"/>
              </a:ext>
            </a:extLst>
          </p:cNvPr>
          <p:cNvPicPr>
            <a:picLocks noChangeAspect="1"/>
          </p:cNvPicPr>
          <p:nvPr/>
        </p:nvPicPr>
        <p:blipFill>
          <a:blip r:embed="rId5"/>
          <a:stretch>
            <a:fillRect/>
          </a:stretch>
        </p:blipFill>
        <p:spPr>
          <a:xfrm>
            <a:off x="4429544" y="2823971"/>
            <a:ext cx="3074535" cy="1180210"/>
          </a:xfrm>
          <a:prstGeom prst="rect">
            <a:avLst/>
          </a:prstGeom>
        </p:spPr>
      </p:pic>
      <p:pic>
        <p:nvPicPr>
          <p:cNvPr id="11" name="Picture 10">
            <a:extLst>
              <a:ext uri="{FF2B5EF4-FFF2-40B4-BE49-F238E27FC236}">
                <a16:creationId xmlns:a16="http://schemas.microsoft.com/office/drawing/2014/main" id="{EC1AB2FD-BA28-F56C-934B-005A7141E682}"/>
              </a:ext>
            </a:extLst>
          </p:cNvPr>
          <p:cNvPicPr>
            <a:picLocks noChangeAspect="1"/>
          </p:cNvPicPr>
          <p:nvPr/>
        </p:nvPicPr>
        <p:blipFill>
          <a:blip r:embed="rId6"/>
          <a:stretch>
            <a:fillRect/>
          </a:stretch>
        </p:blipFill>
        <p:spPr>
          <a:xfrm>
            <a:off x="7828035" y="2799977"/>
            <a:ext cx="2193385" cy="1016447"/>
          </a:xfrm>
          <a:prstGeom prst="rect">
            <a:avLst/>
          </a:prstGeom>
        </p:spPr>
      </p:pic>
      <p:sp>
        <p:nvSpPr>
          <p:cNvPr id="36" name="TextBox 35">
            <a:extLst>
              <a:ext uri="{FF2B5EF4-FFF2-40B4-BE49-F238E27FC236}">
                <a16:creationId xmlns:a16="http://schemas.microsoft.com/office/drawing/2014/main" id="{B62A5941-A64D-EA65-F65D-2D397A1310EF}"/>
              </a:ext>
            </a:extLst>
          </p:cNvPr>
          <p:cNvSpPr txBox="1"/>
          <p:nvPr/>
        </p:nvSpPr>
        <p:spPr>
          <a:xfrm>
            <a:off x="339480" y="4358143"/>
            <a:ext cx="2283667" cy="338554"/>
          </a:xfrm>
          <a:prstGeom prst="rect">
            <a:avLst/>
          </a:prstGeom>
          <a:noFill/>
        </p:spPr>
        <p:txBody>
          <a:bodyPr wrap="square">
            <a:spAutoFit/>
          </a:bodyPr>
          <a:lstStyle/>
          <a:p>
            <a:r>
              <a:rPr lang="en-US" sz="1600"/>
              <a:t>tensor_A.argmax(dim=d)</a:t>
            </a:r>
          </a:p>
        </p:txBody>
      </p:sp>
      <p:sp>
        <p:nvSpPr>
          <p:cNvPr id="37" name="TextBox 36">
            <a:extLst>
              <a:ext uri="{FF2B5EF4-FFF2-40B4-BE49-F238E27FC236}">
                <a16:creationId xmlns:a16="http://schemas.microsoft.com/office/drawing/2014/main" id="{0361CEE0-B025-5039-03E8-99D8C602087E}"/>
              </a:ext>
            </a:extLst>
          </p:cNvPr>
          <p:cNvSpPr txBox="1"/>
          <p:nvPr/>
        </p:nvSpPr>
        <p:spPr>
          <a:xfrm>
            <a:off x="4061619" y="4366746"/>
            <a:ext cx="7164754" cy="338554"/>
          </a:xfrm>
          <a:prstGeom prst="rect">
            <a:avLst/>
          </a:prstGeom>
          <a:noFill/>
        </p:spPr>
        <p:txBody>
          <a:bodyPr wrap="square" rtlCol="0">
            <a:spAutoFit/>
          </a:bodyPr>
          <a:lstStyle/>
          <a:p>
            <a:r>
              <a:rPr lang="en-US" sz="1600"/>
              <a:t>returns the index of the largest column in each row.  dim=1 in typical case.</a:t>
            </a:r>
          </a:p>
        </p:txBody>
      </p:sp>
      <mc:AlternateContent xmlns:mc="http://schemas.openxmlformats.org/markup-compatibility/2006" xmlns:p14="http://schemas.microsoft.com/office/powerpoint/2010/main">
        <mc:Choice Requires="p14">
          <p:contentPart p14:bwMode="auto" r:id="rId7">
            <p14:nvContentPartPr>
              <p14:cNvPr id="38" name="Ink 37">
                <a:extLst>
                  <a:ext uri="{FF2B5EF4-FFF2-40B4-BE49-F238E27FC236}">
                    <a16:creationId xmlns:a16="http://schemas.microsoft.com/office/drawing/2014/main" id="{C471605A-0F0B-8691-2B09-091B11CC74E1}"/>
                  </a:ext>
                </a:extLst>
              </p14:cNvPr>
              <p14:cNvContentPartPr/>
              <p14:nvPr/>
            </p14:nvContentPartPr>
            <p14:xfrm>
              <a:off x="2900682" y="4506900"/>
              <a:ext cx="955800" cy="41040"/>
            </p14:xfrm>
          </p:contentPart>
        </mc:Choice>
        <mc:Fallback xmlns="">
          <p:pic>
            <p:nvPicPr>
              <p:cNvPr id="38" name="Ink 37">
                <a:extLst>
                  <a:ext uri="{FF2B5EF4-FFF2-40B4-BE49-F238E27FC236}">
                    <a16:creationId xmlns:a16="http://schemas.microsoft.com/office/drawing/2014/main" id="{C471605A-0F0B-8691-2B09-091B11CC74E1}"/>
                  </a:ext>
                </a:extLst>
              </p:cNvPr>
              <p:cNvPicPr/>
              <p:nvPr/>
            </p:nvPicPr>
            <p:blipFill>
              <a:blip r:embed="rId4"/>
              <a:stretch>
                <a:fillRect/>
              </a:stretch>
            </p:blipFill>
            <p:spPr>
              <a:xfrm>
                <a:off x="2891682" y="4497820"/>
                <a:ext cx="973440" cy="58836"/>
              </a:xfrm>
              <a:prstGeom prst="rect">
                <a:avLst/>
              </a:prstGeom>
            </p:spPr>
          </p:pic>
        </mc:Fallback>
      </mc:AlternateContent>
      <p:pic>
        <p:nvPicPr>
          <p:cNvPr id="12" name="Picture 11">
            <a:extLst>
              <a:ext uri="{FF2B5EF4-FFF2-40B4-BE49-F238E27FC236}">
                <a16:creationId xmlns:a16="http://schemas.microsoft.com/office/drawing/2014/main" id="{B0543CFA-D2F6-F312-29DF-733A6EB060F0}"/>
              </a:ext>
            </a:extLst>
          </p:cNvPr>
          <p:cNvPicPr>
            <a:picLocks noChangeAspect="1"/>
          </p:cNvPicPr>
          <p:nvPr/>
        </p:nvPicPr>
        <p:blipFill>
          <a:blip r:embed="rId8"/>
          <a:stretch>
            <a:fillRect/>
          </a:stretch>
        </p:blipFill>
        <p:spPr>
          <a:xfrm>
            <a:off x="4152175" y="4873776"/>
            <a:ext cx="4262174" cy="774167"/>
          </a:xfrm>
          <a:prstGeom prst="rect">
            <a:avLst/>
          </a:prstGeom>
        </p:spPr>
      </p:pic>
    </p:spTree>
    <p:extLst>
      <p:ext uri="{BB962C8B-B14F-4D97-AF65-F5344CB8AC3E}">
        <p14:creationId xmlns:p14="http://schemas.microsoft.com/office/powerpoint/2010/main" val="355775518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3F20A5-1696-D7AA-05B7-ED1445C51F7B}"/>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F64D1832-B609-43D4-C26D-094134F89FAB}"/>
              </a:ext>
            </a:extLst>
          </p:cNvPr>
          <p:cNvPicPr>
            <a:picLocks noChangeAspect="1"/>
          </p:cNvPicPr>
          <p:nvPr/>
        </p:nvPicPr>
        <p:blipFill>
          <a:blip r:embed="rId3"/>
          <a:stretch>
            <a:fillRect/>
          </a:stretch>
        </p:blipFill>
        <p:spPr>
          <a:xfrm>
            <a:off x="362039" y="1273394"/>
            <a:ext cx="5060433" cy="5214950"/>
          </a:xfrm>
          <a:prstGeom prst="rect">
            <a:avLst/>
          </a:prstGeom>
        </p:spPr>
      </p:pic>
      <p:sp>
        <p:nvSpPr>
          <p:cNvPr id="3" name="Rectangle 2">
            <a:extLst>
              <a:ext uri="{FF2B5EF4-FFF2-40B4-BE49-F238E27FC236}">
                <a16:creationId xmlns:a16="http://schemas.microsoft.com/office/drawing/2014/main" id="{8C40A2CF-190C-EE3E-87C7-971C2D6133FB}"/>
              </a:ext>
            </a:extLst>
          </p:cNvPr>
          <p:cNvSpPr/>
          <p:nvPr/>
        </p:nvSpPr>
        <p:spPr>
          <a:xfrm>
            <a:off x="4262611" y="211395"/>
            <a:ext cx="3856761" cy="461665"/>
          </a:xfrm>
          <a:prstGeom prst="rect">
            <a:avLst/>
          </a:prstGeom>
        </p:spPr>
        <p:txBody>
          <a:bodyPr wrap="none">
            <a:spAutoFit/>
          </a:bodyPr>
          <a:lstStyle/>
          <a:p>
            <a:r>
              <a:rPr lang="en-US" sz="2400" b="1" u="sng">
                <a:solidFill>
                  <a:schemeClr val="bg2">
                    <a:lumMod val="50000"/>
                  </a:schemeClr>
                </a:solidFill>
              </a:rPr>
              <a:t>Pytorch: Regression Example</a:t>
            </a:r>
          </a:p>
        </p:txBody>
      </p:sp>
      <p:sp>
        <p:nvSpPr>
          <p:cNvPr id="4" name="TextBox 3">
            <a:extLst>
              <a:ext uri="{FF2B5EF4-FFF2-40B4-BE49-F238E27FC236}">
                <a16:creationId xmlns:a16="http://schemas.microsoft.com/office/drawing/2014/main" id="{5B8D8505-520D-79C8-2C6B-5F9E1DA7E267}"/>
              </a:ext>
            </a:extLst>
          </p:cNvPr>
          <p:cNvSpPr txBox="1"/>
          <p:nvPr/>
        </p:nvSpPr>
        <p:spPr>
          <a:xfrm>
            <a:off x="273804" y="751736"/>
            <a:ext cx="3825074" cy="338554"/>
          </a:xfrm>
          <a:prstGeom prst="rect">
            <a:avLst/>
          </a:prstGeom>
          <a:noFill/>
        </p:spPr>
        <p:txBody>
          <a:bodyPr wrap="square" rtlCol="0">
            <a:spAutoFit/>
          </a:bodyPr>
          <a:lstStyle/>
          <a:p>
            <a:r>
              <a:rPr lang="en-US" sz="1600"/>
              <a:t>Here’s the </a:t>
            </a:r>
            <a:r>
              <a:rPr lang="en-US" sz="1600" i="1">
                <a:solidFill>
                  <a:srgbClr val="FF0000"/>
                </a:solidFill>
              </a:rPr>
              <a:t>regression</a:t>
            </a:r>
            <a:r>
              <a:rPr lang="en-US" sz="1600"/>
              <a:t> example, part 2.</a:t>
            </a:r>
          </a:p>
        </p:txBody>
      </p:sp>
      <p:sp>
        <p:nvSpPr>
          <p:cNvPr id="12" name="TextBox 11">
            <a:extLst>
              <a:ext uri="{FF2B5EF4-FFF2-40B4-BE49-F238E27FC236}">
                <a16:creationId xmlns:a16="http://schemas.microsoft.com/office/drawing/2014/main" id="{054AC168-26F0-D33B-3174-16DE59D1F2A2}"/>
              </a:ext>
            </a:extLst>
          </p:cNvPr>
          <p:cNvSpPr txBox="1"/>
          <p:nvPr/>
        </p:nvSpPr>
        <p:spPr>
          <a:xfrm>
            <a:off x="4155440" y="1569626"/>
            <a:ext cx="3522124" cy="307777"/>
          </a:xfrm>
          <a:prstGeom prst="rect">
            <a:avLst/>
          </a:prstGeom>
          <a:noFill/>
        </p:spPr>
        <p:txBody>
          <a:bodyPr wrap="square" rtlCol="0">
            <a:spAutoFit/>
          </a:bodyPr>
          <a:lstStyle/>
          <a:p>
            <a:r>
              <a:rPr lang="en-US" sz="1400"/>
              <a:t>defining the loss function, and optimizer.</a:t>
            </a:r>
          </a:p>
        </p:txBody>
      </p:sp>
      <mc:AlternateContent xmlns:mc="http://schemas.openxmlformats.org/markup-compatibility/2006" xmlns:p14="http://schemas.microsoft.com/office/powerpoint/2010/main">
        <mc:Choice Requires="p14">
          <p:contentPart p14:bwMode="auto" r:id="rId4">
            <p14:nvContentPartPr>
              <p14:cNvPr id="13" name="Ink 12">
                <a:extLst>
                  <a:ext uri="{FF2B5EF4-FFF2-40B4-BE49-F238E27FC236}">
                    <a16:creationId xmlns:a16="http://schemas.microsoft.com/office/drawing/2014/main" id="{C8936D29-A322-388A-B1FD-F57FEDED9C89}"/>
                  </a:ext>
                </a:extLst>
              </p14:cNvPr>
              <p14:cNvContentPartPr/>
              <p14:nvPr/>
            </p14:nvContentPartPr>
            <p14:xfrm>
              <a:off x="3828967" y="1370016"/>
              <a:ext cx="160029" cy="642250"/>
            </p14:xfrm>
          </p:contentPart>
        </mc:Choice>
        <mc:Fallback xmlns="">
          <p:pic>
            <p:nvPicPr>
              <p:cNvPr id="13" name="Ink 12">
                <a:extLst>
                  <a:ext uri="{FF2B5EF4-FFF2-40B4-BE49-F238E27FC236}">
                    <a16:creationId xmlns:a16="http://schemas.microsoft.com/office/drawing/2014/main" id="{C8936D29-A322-388A-B1FD-F57FEDED9C89}"/>
                  </a:ext>
                </a:extLst>
              </p:cNvPr>
              <p:cNvPicPr/>
              <p:nvPr/>
            </p:nvPicPr>
            <p:blipFill>
              <a:blip r:embed="rId5"/>
              <a:stretch>
                <a:fillRect/>
              </a:stretch>
            </p:blipFill>
            <p:spPr>
              <a:xfrm>
                <a:off x="3822840" y="1363892"/>
                <a:ext cx="172283" cy="654497"/>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5" name="Ink 14">
                <a:extLst>
                  <a:ext uri="{FF2B5EF4-FFF2-40B4-BE49-F238E27FC236}">
                    <a16:creationId xmlns:a16="http://schemas.microsoft.com/office/drawing/2014/main" id="{211254A9-F902-6733-A83C-CF2C5EA9A41A}"/>
                  </a:ext>
                </a:extLst>
              </p14:cNvPr>
              <p14:cNvContentPartPr/>
              <p14:nvPr/>
            </p14:nvContentPartPr>
            <p14:xfrm>
              <a:off x="5035704" y="2472508"/>
              <a:ext cx="206576" cy="1365980"/>
            </p14:xfrm>
          </p:contentPart>
        </mc:Choice>
        <mc:Fallback xmlns="">
          <p:pic>
            <p:nvPicPr>
              <p:cNvPr id="15" name="Ink 14">
                <a:extLst>
                  <a:ext uri="{FF2B5EF4-FFF2-40B4-BE49-F238E27FC236}">
                    <a16:creationId xmlns:a16="http://schemas.microsoft.com/office/drawing/2014/main" id="{211254A9-F902-6733-A83C-CF2C5EA9A41A}"/>
                  </a:ext>
                </a:extLst>
              </p:cNvPr>
              <p:cNvPicPr/>
              <p:nvPr/>
            </p:nvPicPr>
            <p:blipFill>
              <a:blip r:embed="rId7"/>
              <a:stretch>
                <a:fillRect/>
              </a:stretch>
            </p:blipFill>
            <p:spPr>
              <a:xfrm>
                <a:off x="5029586" y="2466387"/>
                <a:ext cx="218812" cy="1378221"/>
              </a:xfrm>
              <a:prstGeom prst="rect">
                <a:avLst/>
              </a:prstGeom>
            </p:spPr>
          </p:pic>
        </mc:Fallback>
      </mc:AlternateContent>
      <p:sp>
        <p:nvSpPr>
          <p:cNvPr id="18" name="TextBox 17">
            <a:extLst>
              <a:ext uri="{FF2B5EF4-FFF2-40B4-BE49-F238E27FC236}">
                <a16:creationId xmlns:a16="http://schemas.microsoft.com/office/drawing/2014/main" id="{1D39BA37-571D-B07F-AAE7-B591F19DAF84}"/>
              </a:ext>
            </a:extLst>
          </p:cNvPr>
          <p:cNvSpPr txBox="1"/>
          <p:nvPr/>
        </p:nvSpPr>
        <p:spPr>
          <a:xfrm>
            <a:off x="5422472" y="2769663"/>
            <a:ext cx="3853608" cy="738664"/>
          </a:xfrm>
          <a:prstGeom prst="rect">
            <a:avLst/>
          </a:prstGeom>
          <a:noFill/>
        </p:spPr>
        <p:txBody>
          <a:bodyPr wrap="square" rtlCol="0">
            <a:spAutoFit/>
          </a:bodyPr>
          <a:lstStyle/>
          <a:p>
            <a:r>
              <a:rPr lang="en-US" sz="1400"/>
              <a:t>We use kf.split(dataset) to generate training and testing indices.  We then create the training/testing datasets.  And the training batch.</a:t>
            </a:r>
          </a:p>
        </p:txBody>
      </p:sp>
      <p:sp>
        <p:nvSpPr>
          <p:cNvPr id="7" name="TextBox 6">
            <a:extLst>
              <a:ext uri="{FF2B5EF4-FFF2-40B4-BE49-F238E27FC236}">
                <a16:creationId xmlns:a16="http://schemas.microsoft.com/office/drawing/2014/main" id="{2EC91925-5963-C4BE-6C01-7AF8AC09579A}"/>
              </a:ext>
            </a:extLst>
          </p:cNvPr>
          <p:cNvSpPr txBox="1"/>
          <p:nvPr/>
        </p:nvSpPr>
        <p:spPr>
          <a:xfrm>
            <a:off x="4057049" y="4108661"/>
            <a:ext cx="5622809" cy="954107"/>
          </a:xfrm>
          <a:prstGeom prst="rect">
            <a:avLst/>
          </a:prstGeom>
          <a:noFill/>
        </p:spPr>
        <p:txBody>
          <a:bodyPr wrap="square">
            <a:spAutoFit/>
          </a:bodyPr>
          <a:lstStyle/>
          <a:p>
            <a:r>
              <a:rPr lang="en-US" sz="1400"/>
              <a:t>Now optimizing over the training dataset.  We need to zero the gradients every loop, because it stores them by default. loss_batch.backward() calculates the gradient of loss w/r to all the model’s parameters.  And then optimizer.step() updates the parameters.</a:t>
            </a:r>
          </a:p>
        </p:txBody>
      </p:sp>
      <mc:AlternateContent xmlns:mc="http://schemas.openxmlformats.org/markup-compatibility/2006" xmlns:p14="http://schemas.microsoft.com/office/powerpoint/2010/main">
        <mc:Choice Requires="p14">
          <p:contentPart p14:bwMode="auto" r:id="rId8">
            <p14:nvContentPartPr>
              <p14:cNvPr id="8" name="Ink 7">
                <a:extLst>
                  <a:ext uri="{FF2B5EF4-FFF2-40B4-BE49-F238E27FC236}">
                    <a16:creationId xmlns:a16="http://schemas.microsoft.com/office/drawing/2014/main" id="{5622C064-3B52-C1DE-4721-171F91DBE10F}"/>
                  </a:ext>
                </a:extLst>
              </p14:cNvPr>
              <p14:cNvContentPartPr/>
              <p14:nvPr/>
            </p14:nvContentPartPr>
            <p14:xfrm>
              <a:off x="3772136" y="4108661"/>
              <a:ext cx="160030" cy="1058198"/>
            </p14:xfrm>
          </p:contentPart>
        </mc:Choice>
        <mc:Fallback xmlns="">
          <p:pic>
            <p:nvPicPr>
              <p:cNvPr id="8" name="Ink 7">
                <a:extLst>
                  <a:ext uri="{FF2B5EF4-FFF2-40B4-BE49-F238E27FC236}">
                    <a16:creationId xmlns:a16="http://schemas.microsoft.com/office/drawing/2014/main" id="{5622C064-3B52-C1DE-4721-171F91DBE10F}"/>
                  </a:ext>
                </a:extLst>
              </p:cNvPr>
              <p:cNvPicPr/>
              <p:nvPr/>
            </p:nvPicPr>
            <p:blipFill>
              <a:blip r:embed="rId9"/>
              <a:stretch>
                <a:fillRect/>
              </a:stretch>
            </p:blipFill>
            <p:spPr>
              <a:xfrm>
                <a:off x="3766022" y="4102540"/>
                <a:ext cx="172257" cy="1070440"/>
              </a:xfrm>
              <a:prstGeom prst="rect">
                <a:avLst/>
              </a:prstGeom>
            </p:spPr>
          </p:pic>
        </mc:Fallback>
      </mc:AlternateContent>
      <p:sp>
        <p:nvSpPr>
          <p:cNvPr id="9" name="TextBox 8">
            <a:extLst>
              <a:ext uri="{FF2B5EF4-FFF2-40B4-BE49-F238E27FC236}">
                <a16:creationId xmlns:a16="http://schemas.microsoft.com/office/drawing/2014/main" id="{1CEEA321-2B4D-0AE3-EECD-5873A31CE96D}"/>
              </a:ext>
            </a:extLst>
          </p:cNvPr>
          <p:cNvSpPr txBox="1"/>
          <p:nvPr/>
        </p:nvSpPr>
        <p:spPr>
          <a:xfrm>
            <a:off x="5959683" y="5541310"/>
            <a:ext cx="3756182" cy="738664"/>
          </a:xfrm>
          <a:prstGeom prst="rect">
            <a:avLst/>
          </a:prstGeom>
          <a:noFill/>
        </p:spPr>
        <p:txBody>
          <a:bodyPr wrap="square">
            <a:spAutoFit/>
          </a:bodyPr>
          <a:lstStyle/>
          <a:p>
            <a:r>
              <a:rPr lang="en-US" sz="1400"/>
              <a:t>Now putting in eval mode.  And we calculate the loss over the entire training set, as well as the entire testing set, and compare, if we want.</a:t>
            </a:r>
          </a:p>
        </p:txBody>
      </p:sp>
      <mc:AlternateContent xmlns:mc="http://schemas.openxmlformats.org/markup-compatibility/2006" xmlns:p14="http://schemas.microsoft.com/office/powerpoint/2010/main">
        <mc:Choice Requires="p14">
          <p:contentPart p14:bwMode="auto" r:id="rId10">
            <p14:nvContentPartPr>
              <p14:cNvPr id="10" name="Ink 9">
                <a:extLst>
                  <a:ext uri="{FF2B5EF4-FFF2-40B4-BE49-F238E27FC236}">
                    <a16:creationId xmlns:a16="http://schemas.microsoft.com/office/drawing/2014/main" id="{CC03E519-20F7-FC9F-A49D-575729F05A0A}"/>
                  </a:ext>
                </a:extLst>
              </p14:cNvPr>
              <p14:cNvContentPartPr/>
              <p14:nvPr/>
            </p14:nvContentPartPr>
            <p14:xfrm>
              <a:off x="5748945" y="5332941"/>
              <a:ext cx="174731" cy="1155403"/>
            </p14:xfrm>
          </p:contentPart>
        </mc:Choice>
        <mc:Fallback xmlns="">
          <p:pic>
            <p:nvPicPr>
              <p:cNvPr id="10" name="Ink 9">
                <a:extLst>
                  <a:ext uri="{FF2B5EF4-FFF2-40B4-BE49-F238E27FC236}">
                    <a16:creationId xmlns:a16="http://schemas.microsoft.com/office/drawing/2014/main" id="{CC03E519-20F7-FC9F-A49D-575729F05A0A}"/>
                  </a:ext>
                </a:extLst>
              </p:cNvPr>
              <p:cNvPicPr/>
              <p:nvPr/>
            </p:nvPicPr>
            <p:blipFill>
              <a:blip r:embed="rId11"/>
              <a:stretch>
                <a:fillRect/>
              </a:stretch>
            </p:blipFill>
            <p:spPr>
              <a:xfrm>
                <a:off x="5742833" y="5326820"/>
                <a:ext cx="186955" cy="1167645"/>
              </a:xfrm>
              <a:prstGeom prst="rect">
                <a:avLst/>
              </a:prstGeom>
            </p:spPr>
          </p:pic>
        </mc:Fallback>
      </mc:AlternateContent>
    </p:spTree>
    <p:extLst>
      <p:ext uri="{BB962C8B-B14F-4D97-AF65-F5344CB8AC3E}">
        <p14:creationId xmlns:p14="http://schemas.microsoft.com/office/powerpoint/2010/main" val="146559163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F70C7A-3FE2-7B68-5062-8331D4D1F08D}"/>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AF321113-FBA4-551E-BE72-62946AD9BC81}"/>
              </a:ext>
            </a:extLst>
          </p:cNvPr>
          <p:cNvPicPr>
            <a:picLocks noChangeAspect="1"/>
          </p:cNvPicPr>
          <p:nvPr/>
        </p:nvPicPr>
        <p:blipFill>
          <a:blip r:embed="rId3"/>
          <a:stretch>
            <a:fillRect/>
          </a:stretch>
        </p:blipFill>
        <p:spPr>
          <a:xfrm>
            <a:off x="381291" y="1178531"/>
            <a:ext cx="9478698" cy="5430008"/>
          </a:xfrm>
          <a:prstGeom prst="rect">
            <a:avLst/>
          </a:prstGeom>
        </p:spPr>
      </p:pic>
      <p:sp>
        <p:nvSpPr>
          <p:cNvPr id="4" name="TextBox 3">
            <a:extLst>
              <a:ext uri="{FF2B5EF4-FFF2-40B4-BE49-F238E27FC236}">
                <a16:creationId xmlns:a16="http://schemas.microsoft.com/office/drawing/2014/main" id="{10B2824F-A122-F28D-975C-29BE22B9AF6D}"/>
              </a:ext>
            </a:extLst>
          </p:cNvPr>
          <p:cNvSpPr txBox="1"/>
          <p:nvPr/>
        </p:nvSpPr>
        <p:spPr>
          <a:xfrm>
            <a:off x="290052" y="748537"/>
            <a:ext cx="6283467" cy="338554"/>
          </a:xfrm>
          <a:prstGeom prst="rect">
            <a:avLst/>
          </a:prstGeom>
          <a:noFill/>
        </p:spPr>
        <p:txBody>
          <a:bodyPr wrap="square" rtlCol="0">
            <a:spAutoFit/>
          </a:bodyPr>
          <a:lstStyle/>
          <a:p>
            <a:r>
              <a:rPr lang="en-US" sz="1600"/>
              <a:t>Here’s another example.  An </a:t>
            </a:r>
            <a:r>
              <a:rPr lang="en-US" sz="1600" i="1">
                <a:solidFill>
                  <a:srgbClr val="00B050"/>
                </a:solidFill>
              </a:rPr>
              <a:t>image</a:t>
            </a:r>
            <a:r>
              <a:rPr lang="en-US" sz="1600"/>
              <a:t> </a:t>
            </a:r>
            <a:r>
              <a:rPr lang="en-US" sz="1600" i="1">
                <a:solidFill>
                  <a:srgbClr val="00B050"/>
                </a:solidFill>
              </a:rPr>
              <a:t>classification</a:t>
            </a:r>
            <a:r>
              <a:rPr lang="en-US" sz="1600"/>
              <a:t> problem part 1.  </a:t>
            </a:r>
          </a:p>
        </p:txBody>
      </p:sp>
      <p:sp>
        <p:nvSpPr>
          <p:cNvPr id="2" name="Rectangle 1">
            <a:extLst>
              <a:ext uri="{FF2B5EF4-FFF2-40B4-BE49-F238E27FC236}">
                <a16:creationId xmlns:a16="http://schemas.microsoft.com/office/drawing/2014/main" id="{091DD0A5-8C73-E7C0-DF17-2691D1C8E59B}"/>
              </a:ext>
            </a:extLst>
          </p:cNvPr>
          <p:cNvSpPr/>
          <p:nvPr/>
        </p:nvSpPr>
        <p:spPr>
          <a:xfrm>
            <a:off x="4709651" y="173635"/>
            <a:ext cx="3040769" cy="461665"/>
          </a:xfrm>
          <a:prstGeom prst="rect">
            <a:avLst/>
          </a:prstGeom>
        </p:spPr>
        <p:txBody>
          <a:bodyPr wrap="none">
            <a:spAutoFit/>
          </a:bodyPr>
          <a:lstStyle/>
          <a:p>
            <a:r>
              <a:rPr lang="en-US" sz="2400" b="1" u="sng">
                <a:solidFill>
                  <a:schemeClr val="bg2">
                    <a:lumMod val="50000"/>
                  </a:schemeClr>
                </a:solidFill>
              </a:rPr>
              <a:t>Pytorch: CNN Example</a:t>
            </a:r>
          </a:p>
        </p:txBody>
      </p:sp>
      <mc:AlternateContent xmlns:mc="http://schemas.openxmlformats.org/markup-compatibility/2006" xmlns:p14="http://schemas.microsoft.com/office/powerpoint/2010/main">
        <mc:Choice Requires="p14">
          <p:contentPart p14:bwMode="auto" r:id="rId4">
            <p14:nvContentPartPr>
              <p14:cNvPr id="17" name="Ink 16">
                <a:extLst>
                  <a:ext uri="{FF2B5EF4-FFF2-40B4-BE49-F238E27FC236}">
                    <a16:creationId xmlns:a16="http://schemas.microsoft.com/office/drawing/2014/main" id="{7612EB89-6D85-23F9-C18A-211573D2C500}"/>
                  </a:ext>
                </a:extLst>
              </p14:cNvPr>
              <p14:cNvContentPartPr/>
              <p14:nvPr/>
            </p14:nvContentPartPr>
            <p14:xfrm rot="248336">
              <a:off x="9073537" y="3731595"/>
              <a:ext cx="546431" cy="2288055"/>
            </p14:xfrm>
          </p:contentPart>
        </mc:Choice>
        <mc:Fallback xmlns="">
          <p:pic>
            <p:nvPicPr>
              <p:cNvPr id="17" name="Ink 16">
                <a:extLst>
                  <a:ext uri="{FF2B5EF4-FFF2-40B4-BE49-F238E27FC236}">
                    <a16:creationId xmlns:a16="http://schemas.microsoft.com/office/drawing/2014/main" id="{7612EB89-6D85-23F9-C18A-211573D2C500}"/>
                  </a:ext>
                </a:extLst>
              </p:cNvPr>
              <p:cNvPicPr/>
              <p:nvPr/>
            </p:nvPicPr>
            <p:blipFill>
              <a:blip r:embed="rId5"/>
              <a:stretch>
                <a:fillRect/>
              </a:stretch>
            </p:blipFill>
            <p:spPr>
              <a:xfrm rot="248336">
                <a:off x="9064532" y="3722591"/>
                <a:ext cx="564081" cy="2305703"/>
              </a:xfrm>
              <a:prstGeom prst="rect">
                <a:avLst/>
              </a:prstGeom>
            </p:spPr>
          </p:pic>
        </mc:Fallback>
      </mc:AlternateContent>
      <p:sp>
        <p:nvSpPr>
          <p:cNvPr id="20" name="TextBox 19">
            <a:extLst>
              <a:ext uri="{FF2B5EF4-FFF2-40B4-BE49-F238E27FC236}">
                <a16:creationId xmlns:a16="http://schemas.microsoft.com/office/drawing/2014/main" id="{923259D0-E101-B4FA-5521-464F8C047E38}"/>
              </a:ext>
            </a:extLst>
          </p:cNvPr>
          <p:cNvSpPr txBox="1"/>
          <p:nvPr/>
        </p:nvSpPr>
        <p:spPr>
          <a:xfrm>
            <a:off x="9709312" y="4207871"/>
            <a:ext cx="1978571" cy="1169551"/>
          </a:xfrm>
          <a:prstGeom prst="rect">
            <a:avLst/>
          </a:prstGeom>
          <a:noFill/>
        </p:spPr>
        <p:txBody>
          <a:bodyPr wrap="square" rtlCol="0">
            <a:spAutoFit/>
          </a:bodyPr>
          <a:lstStyle/>
          <a:p>
            <a:r>
              <a:rPr lang="en-US" sz="1400"/>
              <a:t>Classification network.  Last layer is just linear, as the loss functions don’t like sigmoid / softmax functions..</a:t>
            </a:r>
          </a:p>
        </p:txBody>
      </p:sp>
    </p:spTree>
    <p:extLst>
      <p:ext uri="{BB962C8B-B14F-4D97-AF65-F5344CB8AC3E}">
        <p14:creationId xmlns:p14="http://schemas.microsoft.com/office/powerpoint/2010/main" val="318905113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64C296-8B66-F53A-FD59-8B8338BAB3E2}"/>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3332A0A7-DF39-95EB-83AE-D85B769518C6}"/>
              </a:ext>
            </a:extLst>
          </p:cNvPr>
          <p:cNvSpPr txBox="1"/>
          <p:nvPr/>
        </p:nvSpPr>
        <p:spPr>
          <a:xfrm>
            <a:off x="290053" y="861774"/>
            <a:ext cx="4419598" cy="338554"/>
          </a:xfrm>
          <a:prstGeom prst="rect">
            <a:avLst/>
          </a:prstGeom>
          <a:noFill/>
        </p:spPr>
        <p:txBody>
          <a:bodyPr wrap="square" rtlCol="0">
            <a:spAutoFit/>
          </a:bodyPr>
          <a:lstStyle/>
          <a:p>
            <a:r>
              <a:rPr lang="en-US" sz="1600"/>
              <a:t>Here’s the </a:t>
            </a:r>
            <a:r>
              <a:rPr lang="en-US" sz="1600" i="1">
                <a:solidFill>
                  <a:srgbClr val="00B050"/>
                </a:solidFill>
              </a:rPr>
              <a:t>image</a:t>
            </a:r>
            <a:r>
              <a:rPr lang="en-US" sz="1600"/>
              <a:t> </a:t>
            </a:r>
            <a:r>
              <a:rPr lang="en-US" sz="1600" i="1">
                <a:solidFill>
                  <a:srgbClr val="00B050"/>
                </a:solidFill>
              </a:rPr>
              <a:t>classification</a:t>
            </a:r>
            <a:r>
              <a:rPr lang="en-US" sz="1600"/>
              <a:t> problem part 2.  </a:t>
            </a:r>
          </a:p>
        </p:txBody>
      </p:sp>
      <p:sp>
        <p:nvSpPr>
          <p:cNvPr id="2" name="Rectangle 1">
            <a:extLst>
              <a:ext uri="{FF2B5EF4-FFF2-40B4-BE49-F238E27FC236}">
                <a16:creationId xmlns:a16="http://schemas.microsoft.com/office/drawing/2014/main" id="{1CCD244E-D04A-6FA3-5C72-A4A782990B0D}"/>
              </a:ext>
            </a:extLst>
          </p:cNvPr>
          <p:cNvSpPr/>
          <p:nvPr/>
        </p:nvSpPr>
        <p:spPr>
          <a:xfrm>
            <a:off x="4709651" y="173635"/>
            <a:ext cx="3040769" cy="461665"/>
          </a:xfrm>
          <a:prstGeom prst="rect">
            <a:avLst/>
          </a:prstGeom>
        </p:spPr>
        <p:txBody>
          <a:bodyPr wrap="none">
            <a:spAutoFit/>
          </a:bodyPr>
          <a:lstStyle/>
          <a:p>
            <a:r>
              <a:rPr lang="en-US" sz="2400" b="1" u="sng">
                <a:solidFill>
                  <a:schemeClr val="bg2">
                    <a:lumMod val="50000"/>
                  </a:schemeClr>
                </a:solidFill>
              </a:rPr>
              <a:t>Pytorch: CNN Example</a:t>
            </a:r>
          </a:p>
        </p:txBody>
      </p:sp>
      <p:pic>
        <p:nvPicPr>
          <p:cNvPr id="3" name="Picture 2">
            <a:extLst>
              <a:ext uri="{FF2B5EF4-FFF2-40B4-BE49-F238E27FC236}">
                <a16:creationId xmlns:a16="http://schemas.microsoft.com/office/drawing/2014/main" id="{4824F422-FF59-77F9-E579-FEF0F06517DB}"/>
              </a:ext>
            </a:extLst>
          </p:cNvPr>
          <p:cNvPicPr>
            <a:picLocks noChangeAspect="1"/>
          </p:cNvPicPr>
          <p:nvPr/>
        </p:nvPicPr>
        <p:blipFill>
          <a:blip r:embed="rId3"/>
          <a:stretch>
            <a:fillRect/>
          </a:stretch>
        </p:blipFill>
        <p:spPr>
          <a:xfrm>
            <a:off x="290053" y="1426802"/>
            <a:ext cx="8455597" cy="5013254"/>
          </a:xfrm>
          <a:prstGeom prst="rect">
            <a:avLst/>
          </a:prstGeom>
        </p:spPr>
      </p:pic>
    </p:spTree>
    <p:extLst>
      <p:ext uri="{BB962C8B-B14F-4D97-AF65-F5344CB8AC3E}">
        <p14:creationId xmlns:p14="http://schemas.microsoft.com/office/powerpoint/2010/main" val="277856810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124810-48EB-9E0A-7E0F-7A1BF654A25D}"/>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5F111A1-6E36-4E15-F959-EAFADCA1F709}"/>
              </a:ext>
            </a:extLst>
          </p:cNvPr>
          <p:cNvSpPr txBox="1"/>
          <p:nvPr/>
        </p:nvSpPr>
        <p:spPr>
          <a:xfrm>
            <a:off x="290051" y="931068"/>
            <a:ext cx="5958349" cy="338554"/>
          </a:xfrm>
          <a:prstGeom prst="rect">
            <a:avLst/>
          </a:prstGeom>
          <a:noFill/>
        </p:spPr>
        <p:txBody>
          <a:bodyPr wrap="square" rtlCol="0">
            <a:spAutoFit/>
          </a:bodyPr>
          <a:lstStyle/>
          <a:p>
            <a:r>
              <a:rPr lang="en-US" sz="1600"/>
              <a:t>Here’s the </a:t>
            </a:r>
            <a:r>
              <a:rPr lang="en-US" sz="1600" i="1">
                <a:solidFill>
                  <a:srgbClr val="00B050"/>
                </a:solidFill>
              </a:rPr>
              <a:t>image</a:t>
            </a:r>
            <a:r>
              <a:rPr lang="en-US" sz="1600"/>
              <a:t> </a:t>
            </a:r>
            <a:r>
              <a:rPr lang="en-US" sz="1600" i="1">
                <a:solidFill>
                  <a:srgbClr val="00B050"/>
                </a:solidFill>
              </a:rPr>
              <a:t>classification</a:t>
            </a:r>
            <a:r>
              <a:rPr lang="en-US" sz="1600"/>
              <a:t> problem part 3.  </a:t>
            </a:r>
          </a:p>
        </p:txBody>
      </p:sp>
      <p:sp>
        <p:nvSpPr>
          <p:cNvPr id="2" name="Rectangle 1">
            <a:extLst>
              <a:ext uri="{FF2B5EF4-FFF2-40B4-BE49-F238E27FC236}">
                <a16:creationId xmlns:a16="http://schemas.microsoft.com/office/drawing/2014/main" id="{7995D2D0-0461-37E6-181C-8B6E22B2EDC3}"/>
              </a:ext>
            </a:extLst>
          </p:cNvPr>
          <p:cNvSpPr/>
          <p:nvPr/>
        </p:nvSpPr>
        <p:spPr>
          <a:xfrm>
            <a:off x="4523335" y="167517"/>
            <a:ext cx="3040769" cy="461665"/>
          </a:xfrm>
          <a:prstGeom prst="rect">
            <a:avLst/>
          </a:prstGeom>
        </p:spPr>
        <p:txBody>
          <a:bodyPr wrap="none">
            <a:spAutoFit/>
          </a:bodyPr>
          <a:lstStyle/>
          <a:p>
            <a:r>
              <a:rPr lang="en-US" sz="2400" b="1" u="sng">
                <a:solidFill>
                  <a:schemeClr val="bg2">
                    <a:lumMod val="50000"/>
                  </a:schemeClr>
                </a:solidFill>
              </a:rPr>
              <a:t>Pytorch: CNN Example</a:t>
            </a:r>
          </a:p>
        </p:txBody>
      </p:sp>
      <mc:AlternateContent xmlns:mc="http://schemas.openxmlformats.org/markup-compatibility/2006" xmlns:p14="http://schemas.microsoft.com/office/powerpoint/2010/main">
        <mc:Choice Requires="p14">
          <p:contentPart p14:bwMode="auto" r:id="rId3">
            <p14:nvContentPartPr>
              <p14:cNvPr id="3" name="Ink 2">
                <a:extLst>
                  <a:ext uri="{FF2B5EF4-FFF2-40B4-BE49-F238E27FC236}">
                    <a16:creationId xmlns:a16="http://schemas.microsoft.com/office/drawing/2014/main" id="{4025E5DC-3044-DD5E-55F5-EBCA7A23C85A}"/>
                  </a:ext>
                </a:extLst>
              </p14:cNvPr>
              <p14:cNvContentPartPr/>
              <p14:nvPr/>
            </p14:nvContentPartPr>
            <p14:xfrm>
              <a:off x="6043720" y="1753339"/>
              <a:ext cx="250560" cy="689400"/>
            </p14:xfrm>
          </p:contentPart>
        </mc:Choice>
        <mc:Fallback xmlns="">
          <p:pic>
            <p:nvPicPr>
              <p:cNvPr id="3" name="Ink 2">
                <a:extLst>
                  <a:ext uri="{FF2B5EF4-FFF2-40B4-BE49-F238E27FC236}">
                    <a16:creationId xmlns:a16="http://schemas.microsoft.com/office/drawing/2014/main" id="{4025E5DC-3044-DD5E-55F5-EBCA7A23C85A}"/>
                  </a:ext>
                </a:extLst>
              </p:cNvPr>
              <p:cNvPicPr/>
              <p:nvPr/>
            </p:nvPicPr>
            <p:blipFill>
              <a:blip r:embed="rId4"/>
              <a:stretch>
                <a:fillRect/>
              </a:stretch>
            </p:blipFill>
            <p:spPr>
              <a:xfrm>
                <a:off x="6034720" y="1744339"/>
                <a:ext cx="268200" cy="707040"/>
              </a:xfrm>
              <a:prstGeom prst="rect">
                <a:avLst/>
              </a:prstGeom>
            </p:spPr>
          </p:pic>
        </mc:Fallback>
      </mc:AlternateContent>
      <p:sp>
        <p:nvSpPr>
          <p:cNvPr id="6" name="TextBox 5">
            <a:extLst>
              <a:ext uri="{FF2B5EF4-FFF2-40B4-BE49-F238E27FC236}">
                <a16:creationId xmlns:a16="http://schemas.microsoft.com/office/drawing/2014/main" id="{E3599CD6-F42A-3EEA-93D5-988FD13DB85D}"/>
              </a:ext>
            </a:extLst>
          </p:cNvPr>
          <p:cNvSpPr txBox="1"/>
          <p:nvPr/>
        </p:nvSpPr>
        <p:spPr>
          <a:xfrm>
            <a:off x="6563360" y="1662385"/>
            <a:ext cx="4886960" cy="830997"/>
          </a:xfrm>
          <a:prstGeom prst="rect">
            <a:avLst/>
          </a:prstGeom>
          <a:noFill/>
        </p:spPr>
        <p:txBody>
          <a:bodyPr wrap="square" rtlCol="0">
            <a:spAutoFit/>
          </a:bodyPr>
          <a:lstStyle/>
          <a:p>
            <a:r>
              <a:rPr lang="en-US" sz="1600"/>
              <a:t>printing out an image.  Note we have to shuffle the columns of the image tensor.  Need # channels to come last for matplotlib to plot it.</a:t>
            </a:r>
          </a:p>
        </p:txBody>
      </p:sp>
      <p:pic>
        <p:nvPicPr>
          <p:cNvPr id="8" name="Picture 7">
            <a:extLst>
              <a:ext uri="{FF2B5EF4-FFF2-40B4-BE49-F238E27FC236}">
                <a16:creationId xmlns:a16="http://schemas.microsoft.com/office/drawing/2014/main" id="{DC7E1413-AB4E-6EE4-5874-83E49B85DB63}"/>
              </a:ext>
            </a:extLst>
          </p:cNvPr>
          <p:cNvPicPr>
            <a:picLocks noChangeAspect="1"/>
          </p:cNvPicPr>
          <p:nvPr/>
        </p:nvPicPr>
        <p:blipFill>
          <a:blip r:embed="rId5"/>
          <a:stretch>
            <a:fillRect/>
          </a:stretch>
        </p:blipFill>
        <p:spPr>
          <a:xfrm>
            <a:off x="178291" y="4307605"/>
            <a:ext cx="2493789" cy="2446847"/>
          </a:xfrm>
          <a:prstGeom prst="rect">
            <a:avLst/>
          </a:prstGeom>
        </p:spPr>
      </p:pic>
      <p:pic>
        <p:nvPicPr>
          <p:cNvPr id="5" name="Picture 4">
            <a:extLst>
              <a:ext uri="{FF2B5EF4-FFF2-40B4-BE49-F238E27FC236}">
                <a16:creationId xmlns:a16="http://schemas.microsoft.com/office/drawing/2014/main" id="{141E4C66-F992-5522-CCA6-68676D6A87B0}"/>
              </a:ext>
            </a:extLst>
          </p:cNvPr>
          <p:cNvPicPr>
            <a:picLocks noChangeAspect="1"/>
          </p:cNvPicPr>
          <p:nvPr/>
        </p:nvPicPr>
        <p:blipFill>
          <a:blip r:embed="rId6"/>
          <a:stretch>
            <a:fillRect/>
          </a:stretch>
        </p:blipFill>
        <p:spPr>
          <a:xfrm>
            <a:off x="337092" y="1326971"/>
            <a:ext cx="5220429" cy="2781688"/>
          </a:xfrm>
          <a:prstGeom prst="rect">
            <a:avLst/>
          </a:prstGeom>
        </p:spPr>
      </p:pic>
      <p:pic>
        <p:nvPicPr>
          <p:cNvPr id="9" name="Picture 8">
            <a:extLst>
              <a:ext uri="{FF2B5EF4-FFF2-40B4-BE49-F238E27FC236}">
                <a16:creationId xmlns:a16="http://schemas.microsoft.com/office/drawing/2014/main" id="{15708687-CB12-4BDF-7952-44F1C252C776}"/>
              </a:ext>
            </a:extLst>
          </p:cNvPr>
          <p:cNvPicPr>
            <a:picLocks noChangeAspect="1"/>
          </p:cNvPicPr>
          <p:nvPr/>
        </p:nvPicPr>
        <p:blipFill>
          <a:blip r:embed="rId7"/>
          <a:stretch>
            <a:fillRect/>
          </a:stretch>
        </p:blipFill>
        <p:spPr>
          <a:xfrm>
            <a:off x="2947306" y="4922107"/>
            <a:ext cx="5868219" cy="1362265"/>
          </a:xfrm>
          <a:prstGeom prst="rect">
            <a:avLst/>
          </a:prstGeom>
        </p:spPr>
      </p:pic>
      <mc:AlternateContent xmlns:mc="http://schemas.openxmlformats.org/markup-compatibility/2006" xmlns:p14="http://schemas.microsoft.com/office/powerpoint/2010/main">
        <mc:Choice Requires="p14">
          <p:contentPart p14:bwMode="auto" r:id="rId8">
            <p14:nvContentPartPr>
              <p14:cNvPr id="10" name="Ink 9">
                <a:extLst>
                  <a:ext uri="{FF2B5EF4-FFF2-40B4-BE49-F238E27FC236}">
                    <a16:creationId xmlns:a16="http://schemas.microsoft.com/office/drawing/2014/main" id="{09BDC541-FFB4-CF75-13E3-4241A239FB1B}"/>
                  </a:ext>
                </a:extLst>
              </p14:cNvPr>
              <p14:cNvContentPartPr/>
              <p14:nvPr/>
            </p14:nvContentPartPr>
            <p14:xfrm>
              <a:off x="5262080" y="3616840"/>
              <a:ext cx="547920" cy="1163160"/>
            </p14:xfrm>
          </p:contentPart>
        </mc:Choice>
        <mc:Fallback xmlns="">
          <p:pic>
            <p:nvPicPr>
              <p:cNvPr id="10" name="Ink 9">
                <a:extLst>
                  <a:ext uri="{FF2B5EF4-FFF2-40B4-BE49-F238E27FC236}">
                    <a16:creationId xmlns:a16="http://schemas.microsoft.com/office/drawing/2014/main" id="{09BDC541-FFB4-CF75-13E3-4241A239FB1B}"/>
                  </a:ext>
                </a:extLst>
              </p:cNvPr>
              <p:cNvPicPr/>
              <p:nvPr/>
            </p:nvPicPr>
            <p:blipFill>
              <a:blip r:embed="rId9"/>
              <a:stretch>
                <a:fillRect/>
              </a:stretch>
            </p:blipFill>
            <p:spPr>
              <a:xfrm>
                <a:off x="5253440" y="3607840"/>
                <a:ext cx="565560" cy="1180800"/>
              </a:xfrm>
              <a:prstGeom prst="rect">
                <a:avLst/>
              </a:prstGeom>
            </p:spPr>
          </p:pic>
        </mc:Fallback>
      </mc:AlternateContent>
    </p:spTree>
    <p:extLst>
      <p:ext uri="{BB962C8B-B14F-4D97-AF65-F5344CB8AC3E}">
        <p14:creationId xmlns:p14="http://schemas.microsoft.com/office/powerpoint/2010/main" val="293471771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1596F2-3A2D-978E-F475-B0F7047390FF}"/>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95C8AEEC-EF19-D8E1-1F0E-390A2EB31AB1}"/>
              </a:ext>
            </a:extLst>
          </p:cNvPr>
          <p:cNvSpPr/>
          <p:nvPr/>
        </p:nvSpPr>
        <p:spPr>
          <a:xfrm>
            <a:off x="4247505" y="147147"/>
            <a:ext cx="3040769" cy="461665"/>
          </a:xfrm>
          <a:prstGeom prst="rect">
            <a:avLst/>
          </a:prstGeom>
        </p:spPr>
        <p:txBody>
          <a:bodyPr wrap="none">
            <a:spAutoFit/>
          </a:bodyPr>
          <a:lstStyle/>
          <a:p>
            <a:r>
              <a:rPr lang="en-US" sz="2400" b="1" u="sng">
                <a:solidFill>
                  <a:schemeClr val="bg2">
                    <a:lumMod val="50000"/>
                  </a:schemeClr>
                </a:solidFill>
              </a:rPr>
              <a:t>Pytorch: CNN Example</a:t>
            </a:r>
          </a:p>
        </p:txBody>
      </p:sp>
      <p:sp>
        <p:nvSpPr>
          <p:cNvPr id="5" name="TextBox 4">
            <a:extLst>
              <a:ext uri="{FF2B5EF4-FFF2-40B4-BE49-F238E27FC236}">
                <a16:creationId xmlns:a16="http://schemas.microsoft.com/office/drawing/2014/main" id="{8A330030-1DD7-EF0D-2F9D-0805A8D91B38}"/>
              </a:ext>
            </a:extLst>
          </p:cNvPr>
          <p:cNvSpPr txBox="1"/>
          <p:nvPr/>
        </p:nvSpPr>
        <p:spPr>
          <a:xfrm>
            <a:off x="7244080" y="1128053"/>
            <a:ext cx="4335160" cy="1077218"/>
          </a:xfrm>
          <a:prstGeom prst="rect">
            <a:avLst/>
          </a:prstGeom>
          <a:solidFill>
            <a:srgbClr val="D3F6B0"/>
          </a:solidFill>
        </p:spPr>
        <p:txBody>
          <a:bodyPr wrap="square" rtlCol="0">
            <a:spAutoFit/>
          </a:bodyPr>
          <a:lstStyle/>
          <a:p>
            <a:r>
              <a:rPr lang="en-US" sz="1600"/>
              <a:t>By the way, here’s how we got the number of neurons in the flattened layer.  This work is from when I wrote out the model in a non-class based format.  But it’s the same architecture.</a:t>
            </a:r>
          </a:p>
        </p:txBody>
      </p:sp>
      <p:sp>
        <p:nvSpPr>
          <p:cNvPr id="6" name="TextBox 5">
            <a:extLst>
              <a:ext uri="{FF2B5EF4-FFF2-40B4-BE49-F238E27FC236}">
                <a16:creationId xmlns:a16="http://schemas.microsoft.com/office/drawing/2014/main" id="{DBAF0955-ED0B-EA7D-6295-EEF52C98640B}"/>
              </a:ext>
            </a:extLst>
          </p:cNvPr>
          <p:cNvSpPr txBox="1"/>
          <p:nvPr/>
        </p:nvSpPr>
        <p:spPr>
          <a:xfrm>
            <a:off x="202194" y="3772940"/>
            <a:ext cx="6524625" cy="338554"/>
          </a:xfrm>
          <a:prstGeom prst="rect">
            <a:avLst/>
          </a:prstGeom>
          <a:noFill/>
        </p:spPr>
        <p:txBody>
          <a:bodyPr wrap="square" rtlCol="0">
            <a:spAutoFit/>
          </a:bodyPr>
          <a:lstStyle/>
          <a:p>
            <a:r>
              <a:rPr lang="en-US" sz="1600"/>
              <a:t>working out the number of neurons after the flatten layer:</a:t>
            </a:r>
          </a:p>
        </p:txBody>
      </p:sp>
      <p:graphicFrame>
        <p:nvGraphicFramePr>
          <p:cNvPr id="10" name="Object 9">
            <a:extLst>
              <a:ext uri="{FF2B5EF4-FFF2-40B4-BE49-F238E27FC236}">
                <a16:creationId xmlns:a16="http://schemas.microsoft.com/office/drawing/2014/main" id="{58615C85-9318-8BE7-A597-8FFC5F1CD3E4}"/>
              </a:ext>
            </a:extLst>
          </p:cNvPr>
          <p:cNvGraphicFramePr>
            <a:graphicFrameLocks noChangeAspect="1"/>
          </p:cNvGraphicFramePr>
          <p:nvPr/>
        </p:nvGraphicFramePr>
        <p:xfrm>
          <a:off x="264691" y="4177527"/>
          <a:ext cx="6605003" cy="603197"/>
        </p:xfrm>
        <a:graphic>
          <a:graphicData uri="http://schemas.openxmlformats.org/presentationml/2006/ole">
            <mc:AlternateContent xmlns:mc="http://schemas.openxmlformats.org/markup-compatibility/2006">
              <mc:Choice xmlns:v="urn:schemas-microsoft-com:vml" Requires="v">
                <p:oleObj name="Equation" r:id="rId3" imgW="5562360" imgH="507960" progId="Equation.DSMT4">
                  <p:embed/>
                </p:oleObj>
              </mc:Choice>
              <mc:Fallback>
                <p:oleObj name="Equation" r:id="rId3" imgW="5562360" imgH="507960" progId="Equation.DSMT4">
                  <p:embed/>
                  <p:pic>
                    <p:nvPicPr>
                      <p:cNvPr id="10" name="Object 9">
                        <a:extLst>
                          <a:ext uri="{FF2B5EF4-FFF2-40B4-BE49-F238E27FC236}">
                            <a16:creationId xmlns:a16="http://schemas.microsoft.com/office/drawing/2014/main" id="{58615C85-9318-8BE7-A597-8FFC5F1CD3E4}"/>
                          </a:ext>
                        </a:extLst>
                      </p:cNvPr>
                      <p:cNvPicPr/>
                      <p:nvPr/>
                    </p:nvPicPr>
                    <p:blipFill>
                      <a:blip r:embed="rId4"/>
                      <a:stretch>
                        <a:fillRect/>
                      </a:stretch>
                    </p:blipFill>
                    <p:spPr>
                      <a:xfrm>
                        <a:off x="264691" y="4177527"/>
                        <a:ext cx="6605003" cy="603197"/>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A4C7A823-CE74-8419-24FA-0D139857F053}"/>
              </a:ext>
            </a:extLst>
          </p:cNvPr>
          <p:cNvGraphicFramePr>
            <a:graphicFrameLocks noChangeAspect="1"/>
          </p:cNvGraphicFramePr>
          <p:nvPr/>
        </p:nvGraphicFramePr>
        <p:xfrm>
          <a:off x="303213" y="4840288"/>
          <a:ext cx="6499225" cy="609600"/>
        </p:xfrm>
        <a:graphic>
          <a:graphicData uri="http://schemas.openxmlformats.org/presentationml/2006/ole">
            <mc:AlternateContent xmlns:mc="http://schemas.openxmlformats.org/markup-compatibility/2006">
              <mc:Choice xmlns:v="urn:schemas-microsoft-com:vml" Requires="v">
                <p:oleObj name="Equation" r:id="rId5" imgW="5410080" imgH="507960" progId="Equation.DSMT4">
                  <p:embed/>
                </p:oleObj>
              </mc:Choice>
              <mc:Fallback>
                <p:oleObj name="Equation" r:id="rId5" imgW="5410080" imgH="507960" progId="Equation.DSMT4">
                  <p:embed/>
                  <p:pic>
                    <p:nvPicPr>
                      <p:cNvPr id="16" name="Object 15">
                        <a:extLst>
                          <a:ext uri="{FF2B5EF4-FFF2-40B4-BE49-F238E27FC236}">
                            <a16:creationId xmlns:a16="http://schemas.microsoft.com/office/drawing/2014/main" id="{A4C7A823-CE74-8419-24FA-0D139857F053}"/>
                          </a:ext>
                        </a:extLst>
                      </p:cNvPr>
                      <p:cNvPicPr/>
                      <p:nvPr/>
                    </p:nvPicPr>
                    <p:blipFill>
                      <a:blip r:embed="rId6"/>
                      <a:stretch>
                        <a:fillRect/>
                      </a:stretch>
                    </p:blipFill>
                    <p:spPr>
                      <a:xfrm>
                        <a:off x="303213" y="4840288"/>
                        <a:ext cx="6499225" cy="609600"/>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4750C318-3249-4119-8C36-9825A6453E25}"/>
              </a:ext>
            </a:extLst>
          </p:cNvPr>
          <p:cNvGraphicFramePr>
            <a:graphicFrameLocks noChangeAspect="1"/>
          </p:cNvGraphicFramePr>
          <p:nvPr/>
        </p:nvGraphicFramePr>
        <p:xfrm>
          <a:off x="392113" y="5524500"/>
          <a:ext cx="6249987" cy="598488"/>
        </p:xfrm>
        <a:graphic>
          <a:graphicData uri="http://schemas.openxmlformats.org/presentationml/2006/ole">
            <mc:AlternateContent xmlns:mc="http://schemas.openxmlformats.org/markup-compatibility/2006">
              <mc:Choice xmlns:v="urn:schemas-microsoft-com:vml" Requires="v">
                <p:oleObj name="Equation" r:id="rId7" imgW="5283000" imgH="507960" progId="Equation.DSMT4">
                  <p:embed/>
                </p:oleObj>
              </mc:Choice>
              <mc:Fallback>
                <p:oleObj name="Equation" r:id="rId7" imgW="5283000" imgH="507960" progId="Equation.DSMT4">
                  <p:embed/>
                  <p:pic>
                    <p:nvPicPr>
                      <p:cNvPr id="17" name="Object 16">
                        <a:extLst>
                          <a:ext uri="{FF2B5EF4-FFF2-40B4-BE49-F238E27FC236}">
                            <a16:creationId xmlns:a16="http://schemas.microsoft.com/office/drawing/2014/main" id="{4750C318-3249-4119-8C36-9825A6453E25}"/>
                          </a:ext>
                        </a:extLst>
                      </p:cNvPr>
                      <p:cNvPicPr/>
                      <p:nvPr/>
                    </p:nvPicPr>
                    <p:blipFill>
                      <a:blip r:embed="rId8"/>
                      <a:stretch>
                        <a:fillRect/>
                      </a:stretch>
                    </p:blipFill>
                    <p:spPr>
                      <a:xfrm>
                        <a:off x="392113" y="5524500"/>
                        <a:ext cx="6249987" cy="598488"/>
                      </a:xfrm>
                      <a:prstGeom prst="rect">
                        <a:avLst/>
                      </a:prstGeom>
                    </p:spPr>
                  </p:pic>
                </p:oleObj>
              </mc:Fallback>
            </mc:AlternateContent>
          </a:graphicData>
        </a:graphic>
      </p:graphicFrame>
      <p:pic>
        <p:nvPicPr>
          <p:cNvPr id="18" name="Picture 17">
            <a:extLst>
              <a:ext uri="{FF2B5EF4-FFF2-40B4-BE49-F238E27FC236}">
                <a16:creationId xmlns:a16="http://schemas.microsoft.com/office/drawing/2014/main" id="{052EC0BF-A8BA-EB7A-A073-CB58224DAFD9}"/>
              </a:ext>
            </a:extLst>
          </p:cNvPr>
          <p:cNvPicPr>
            <a:picLocks noChangeAspect="1"/>
          </p:cNvPicPr>
          <p:nvPr/>
        </p:nvPicPr>
        <p:blipFill>
          <a:blip r:embed="rId9"/>
          <a:stretch>
            <a:fillRect/>
          </a:stretch>
        </p:blipFill>
        <p:spPr>
          <a:xfrm>
            <a:off x="310146" y="1247085"/>
            <a:ext cx="6195430" cy="2377914"/>
          </a:xfrm>
          <a:prstGeom prst="rect">
            <a:avLst/>
          </a:prstGeom>
        </p:spPr>
      </p:pic>
      <p:graphicFrame>
        <p:nvGraphicFramePr>
          <p:cNvPr id="19" name="Object 18">
            <a:extLst>
              <a:ext uri="{FF2B5EF4-FFF2-40B4-BE49-F238E27FC236}">
                <a16:creationId xmlns:a16="http://schemas.microsoft.com/office/drawing/2014/main" id="{28BF6530-D09D-D906-4545-2A391402E7D0}"/>
              </a:ext>
            </a:extLst>
          </p:cNvPr>
          <p:cNvGraphicFramePr>
            <a:graphicFrameLocks noChangeAspect="1"/>
          </p:cNvGraphicFramePr>
          <p:nvPr/>
        </p:nvGraphicFramePr>
        <p:xfrm>
          <a:off x="130175" y="6137275"/>
          <a:ext cx="6540500" cy="582613"/>
        </p:xfrm>
        <a:graphic>
          <a:graphicData uri="http://schemas.openxmlformats.org/presentationml/2006/ole">
            <mc:AlternateContent xmlns:mc="http://schemas.openxmlformats.org/markup-compatibility/2006">
              <mc:Choice xmlns:v="urn:schemas-microsoft-com:vml" Requires="v">
                <p:oleObj name="Equation" r:id="rId10" imgW="5702040" imgH="507960" progId="Equation.DSMT4">
                  <p:embed/>
                </p:oleObj>
              </mc:Choice>
              <mc:Fallback>
                <p:oleObj name="Equation" r:id="rId10" imgW="5702040" imgH="507960" progId="Equation.DSMT4">
                  <p:embed/>
                  <p:pic>
                    <p:nvPicPr>
                      <p:cNvPr id="19" name="Object 18">
                        <a:extLst>
                          <a:ext uri="{FF2B5EF4-FFF2-40B4-BE49-F238E27FC236}">
                            <a16:creationId xmlns:a16="http://schemas.microsoft.com/office/drawing/2014/main" id="{28BF6530-D09D-D906-4545-2A391402E7D0}"/>
                          </a:ext>
                        </a:extLst>
                      </p:cNvPr>
                      <p:cNvPicPr/>
                      <p:nvPr/>
                    </p:nvPicPr>
                    <p:blipFill>
                      <a:blip r:embed="rId11"/>
                      <a:stretch>
                        <a:fillRect/>
                      </a:stretch>
                    </p:blipFill>
                    <p:spPr>
                      <a:xfrm>
                        <a:off x="130175" y="6137275"/>
                        <a:ext cx="6540500" cy="582613"/>
                      </a:xfrm>
                      <a:prstGeom prst="rect">
                        <a:avLst/>
                      </a:prstGeom>
                    </p:spPr>
                  </p:pic>
                </p:oleObj>
              </mc:Fallback>
            </mc:AlternateContent>
          </a:graphicData>
        </a:graphic>
      </p:graphicFrame>
      <p:grpSp>
        <p:nvGrpSpPr>
          <p:cNvPr id="24" name="Group 23">
            <a:extLst>
              <a:ext uri="{FF2B5EF4-FFF2-40B4-BE49-F238E27FC236}">
                <a16:creationId xmlns:a16="http://schemas.microsoft.com/office/drawing/2014/main" id="{3A35E639-2CC7-6AEE-0B59-64344E2E8625}"/>
              </a:ext>
            </a:extLst>
          </p:cNvPr>
          <p:cNvGrpSpPr/>
          <p:nvPr/>
        </p:nvGrpSpPr>
        <p:grpSpPr>
          <a:xfrm>
            <a:off x="3733710" y="2523630"/>
            <a:ext cx="3163320" cy="3093120"/>
            <a:chOff x="3733710" y="2523630"/>
            <a:chExt cx="3163320" cy="3093120"/>
          </a:xfrm>
        </p:grpSpPr>
        <mc:AlternateContent xmlns:mc="http://schemas.openxmlformats.org/markup-compatibility/2006" xmlns:p14="http://schemas.microsoft.com/office/powerpoint/2010/main">
          <mc:Choice Requires="p14">
            <p:contentPart p14:bwMode="auto" r:id="rId12">
              <p14:nvContentPartPr>
                <p14:cNvPr id="20" name="Ink 19">
                  <a:extLst>
                    <a:ext uri="{FF2B5EF4-FFF2-40B4-BE49-F238E27FC236}">
                      <a16:creationId xmlns:a16="http://schemas.microsoft.com/office/drawing/2014/main" id="{C6C6A0EC-37C2-A850-3E7E-4DE9B5909608}"/>
                    </a:ext>
                  </a:extLst>
                </p14:cNvPr>
                <p14:cNvContentPartPr/>
                <p14:nvPr/>
              </p14:nvContentPartPr>
              <p14:xfrm>
                <a:off x="5457750" y="2523630"/>
                <a:ext cx="1439280" cy="1824840"/>
              </p14:xfrm>
            </p:contentPart>
          </mc:Choice>
          <mc:Fallback xmlns="">
            <p:pic>
              <p:nvPicPr>
                <p:cNvPr id="20" name="Ink 19">
                  <a:extLst>
                    <a:ext uri="{FF2B5EF4-FFF2-40B4-BE49-F238E27FC236}">
                      <a16:creationId xmlns:a16="http://schemas.microsoft.com/office/drawing/2014/main" id="{C6C6A0EC-37C2-A850-3E7E-4DE9B5909608}"/>
                    </a:ext>
                  </a:extLst>
                </p:cNvPr>
                <p:cNvPicPr/>
                <p:nvPr/>
              </p:nvPicPr>
              <p:blipFill>
                <a:blip r:embed="rId13"/>
                <a:stretch>
                  <a:fillRect/>
                </a:stretch>
              </p:blipFill>
              <p:spPr>
                <a:xfrm>
                  <a:off x="5448750" y="2514990"/>
                  <a:ext cx="1456920" cy="184248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1" name="Ink 20">
                  <a:extLst>
                    <a:ext uri="{FF2B5EF4-FFF2-40B4-BE49-F238E27FC236}">
                      <a16:creationId xmlns:a16="http://schemas.microsoft.com/office/drawing/2014/main" id="{C765F5E9-0031-A487-78F1-1B8078EF0DF7}"/>
                    </a:ext>
                  </a:extLst>
                </p14:cNvPr>
                <p14:cNvContentPartPr/>
                <p14:nvPr/>
              </p14:nvContentPartPr>
              <p14:xfrm>
                <a:off x="3733710" y="2762310"/>
                <a:ext cx="1222560" cy="2199240"/>
              </p14:xfrm>
            </p:contentPart>
          </mc:Choice>
          <mc:Fallback xmlns="">
            <p:pic>
              <p:nvPicPr>
                <p:cNvPr id="21" name="Ink 20">
                  <a:extLst>
                    <a:ext uri="{FF2B5EF4-FFF2-40B4-BE49-F238E27FC236}">
                      <a16:creationId xmlns:a16="http://schemas.microsoft.com/office/drawing/2014/main" id="{C765F5E9-0031-A487-78F1-1B8078EF0DF7}"/>
                    </a:ext>
                  </a:extLst>
                </p:cNvPr>
                <p:cNvPicPr/>
                <p:nvPr/>
              </p:nvPicPr>
              <p:blipFill>
                <a:blip r:embed="rId15"/>
                <a:stretch>
                  <a:fillRect/>
                </a:stretch>
              </p:blipFill>
              <p:spPr>
                <a:xfrm>
                  <a:off x="3724710" y="2753310"/>
                  <a:ext cx="1240200" cy="22168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3" name="Ink 22">
                  <a:extLst>
                    <a:ext uri="{FF2B5EF4-FFF2-40B4-BE49-F238E27FC236}">
                      <a16:creationId xmlns:a16="http://schemas.microsoft.com/office/drawing/2014/main" id="{9B4E9EB3-1B82-11DB-23A1-DD5622F0088B}"/>
                    </a:ext>
                  </a:extLst>
                </p14:cNvPr>
                <p14:cNvContentPartPr/>
                <p14:nvPr/>
              </p14:nvContentPartPr>
              <p14:xfrm>
                <a:off x="5314830" y="2933670"/>
                <a:ext cx="906120" cy="2683080"/>
              </p14:xfrm>
            </p:contentPart>
          </mc:Choice>
          <mc:Fallback xmlns="">
            <p:pic>
              <p:nvPicPr>
                <p:cNvPr id="23" name="Ink 22">
                  <a:extLst>
                    <a:ext uri="{FF2B5EF4-FFF2-40B4-BE49-F238E27FC236}">
                      <a16:creationId xmlns:a16="http://schemas.microsoft.com/office/drawing/2014/main" id="{9B4E9EB3-1B82-11DB-23A1-DD5622F0088B}"/>
                    </a:ext>
                  </a:extLst>
                </p:cNvPr>
                <p:cNvPicPr/>
                <p:nvPr/>
              </p:nvPicPr>
              <p:blipFill>
                <a:blip r:embed="rId17"/>
                <a:stretch>
                  <a:fillRect/>
                </a:stretch>
              </p:blipFill>
              <p:spPr>
                <a:xfrm>
                  <a:off x="5306190" y="2925030"/>
                  <a:ext cx="923760" cy="27007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8">
            <p14:nvContentPartPr>
              <p14:cNvPr id="25" name="Ink 24">
                <a:extLst>
                  <a:ext uri="{FF2B5EF4-FFF2-40B4-BE49-F238E27FC236}">
                    <a16:creationId xmlns:a16="http://schemas.microsoft.com/office/drawing/2014/main" id="{B99891B9-5033-4197-1989-04A95227B19B}"/>
                  </a:ext>
                </a:extLst>
              </p14:cNvPr>
              <p14:cNvContentPartPr/>
              <p14:nvPr/>
            </p14:nvContentPartPr>
            <p14:xfrm>
              <a:off x="3561630" y="3219510"/>
              <a:ext cx="429480" cy="2858040"/>
            </p14:xfrm>
          </p:contentPart>
        </mc:Choice>
        <mc:Fallback xmlns="">
          <p:pic>
            <p:nvPicPr>
              <p:cNvPr id="25" name="Ink 24">
                <a:extLst>
                  <a:ext uri="{FF2B5EF4-FFF2-40B4-BE49-F238E27FC236}">
                    <a16:creationId xmlns:a16="http://schemas.microsoft.com/office/drawing/2014/main" id="{B99891B9-5033-4197-1989-04A95227B19B}"/>
                  </a:ext>
                </a:extLst>
              </p:cNvPr>
              <p:cNvPicPr/>
              <p:nvPr/>
            </p:nvPicPr>
            <p:blipFill>
              <a:blip r:embed="rId19"/>
              <a:stretch>
                <a:fillRect/>
              </a:stretch>
            </p:blipFill>
            <p:spPr>
              <a:xfrm>
                <a:off x="3552990" y="3210510"/>
                <a:ext cx="447120" cy="2875680"/>
              </a:xfrm>
              <a:prstGeom prst="rect">
                <a:avLst/>
              </a:prstGeom>
            </p:spPr>
          </p:pic>
        </mc:Fallback>
      </mc:AlternateContent>
    </p:spTree>
    <p:extLst>
      <p:ext uri="{BB962C8B-B14F-4D97-AF65-F5344CB8AC3E}">
        <p14:creationId xmlns:p14="http://schemas.microsoft.com/office/powerpoint/2010/main" val="344735681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933BBE-35C1-B420-4966-C47C619BAFCB}"/>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3633DC4E-EA1C-7DBF-AA42-1B86A146A682}"/>
              </a:ext>
            </a:extLst>
          </p:cNvPr>
          <p:cNvSpPr/>
          <p:nvPr/>
        </p:nvSpPr>
        <p:spPr>
          <a:xfrm>
            <a:off x="4487158" y="173635"/>
            <a:ext cx="3050387" cy="461665"/>
          </a:xfrm>
          <a:prstGeom prst="rect">
            <a:avLst/>
          </a:prstGeom>
        </p:spPr>
        <p:txBody>
          <a:bodyPr wrap="none">
            <a:spAutoFit/>
          </a:bodyPr>
          <a:lstStyle/>
          <a:p>
            <a:r>
              <a:rPr lang="en-US" sz="2400" b="1" u="sng">
                <a:solidFill>
                  <a:schemeClr val="bg2">
                    <a:lumMod val="50000"/>
                  </a:schemeClr>
                </a:solidFill>
              </a:rPr>
              <a:t>Pytorch: RNN Example</a:t>
            </a:r>
          </a:p>
        </p:txBody>
      </p:sp>
      <p:sp>
        <p:nvSpPr>
          <p:cNvPr id="4" name="TextBox 3">
            <a:extLst>
              <a:ext uri="{FF2B5EF4-FFF2-40B4-BE49-F238E27FC236}">
                <a16:creationId xmlns:a16="http://schemas.microsoft.com/office/drawing/2014/main" id="{67C2E7F5-E0B6-7F01-7347-FD937B10641D}"/>
              </a:ext>
            </a:extLst>
          </p:cNvPr>
          <p:cNvSpPr txBox="1"/>
          <p:nvPr/>
        </p:nvSpPr>
        <p:spPr>
          <a:xfrm>
            <a:off x="330365" y="751736"/>
            <a:ext cx="4156793" cy="338554"/>
          </a:xfrm>
          <a:prstGeom prst="rect">
            <a:avLst/>
          </a:prstGeom>
          <a:noFill/>
        </p:spPr>
        <p:txBody>
          <a:bodyPr wrap="square" rtlCol="0">
            <a:spAutoFit/>
          </a:bodyPr>
          <a:lstStyle/>
          <a:p>
            <a:r>
              <a:rPr lang="en-US" sz="1600"/>
              <a:t>Here’s an RNN </a:t>
            </a:r>
            <a:r>
              <a:rPr lang="en-US" sz="1600" i="1">
                <a:solidFill>
                  <a:srgbClr val="FF0000"/>
                </a:solidFill>
              </a:rPr>
              <a:t>regression</a:t>
            </a:r>
            <a:r>
              <a:rPr lang="en-US" sz="1600"/>
              <a:t> example, part 1.</a:t>
            </a:r>
          </a:p>
        </p:txBody>
      </p:sp>
      <p:pic>
        <p:nvPicPr>
          <p:cNvPr id="2" name="Picture 1">
            <a:extLst>
              <a:ext uri="{FF2B5EF4-FFF2-40B4-BE49-F238E27FC236}">
                <a16:creationId xmlns:a16="http://schemas.microsoft.com/office/drawing/2014/main" id="{EF5E1251-682F-D3B8-CBDC-5FF7239531E3}"/>
              </a:ext>
            </a:extLst>
          </p:cNvPr>
          <p:cNvPicPr>
            <a:picLocks noChangeAspect="1"/>
          </p:cNvPicPr>
          <p:nvPr/>
        </p:nvPicPr>
        <p:blipFill>
          <a:blip r:embed="rId3"/>
          <a:stretch>
            <a:fillRect/>
          </a:stretch>
        </p:blipFill>
        <p:spPr>
          <a:xfrm>
            <a:off x="405708" y="1090290"/>
            <a:ext cx="4590570" cy="1732986"/>
          </a:xfrm>
          <a:prstGeom prst="rect">
            <a:avLst/>
          </a:prstGeom>
        </p:spPr>
      </p:pic>
      <p:sp>
        <p:nvSpPr>
          <p:cNvPr id="5" name="TextBox 4">
            <a:extLst>
              <a:ext uri="{FF2B5EF4-FFF2-40B4-BE49-F238E27FC236}">
                <a16:creationId xmlns:a16="http://schemas.microsoft.com/office/drawing/2014/main" id="{4B9E5F17-CC59-A3F8-851B-5D63C3D4FA0F}"/>
              </a:ext>
            </a:extLst>
          </p:cNvPr>
          <p:cNvSpPr txBox="1"/>
          <p:nvPr/>
        </p:nvSpPr>
        <p:spPr>
          <a:xfrm>
            <a:off x="330365" y="2985878"/>
            <a:ext cx="4665913" cy="584775"/>
          </a:xfrm>
          <a:prstGeom prst="rect">
            <a:avLst/>
          </a:prstGeom>
          <a:noFill/>
        </p:spPr>
        <p:txBody>
          <a:bodyPr wrap="square" rtlCol="0">
            <a:spAutoFit/>
          </a:bodyPr>
          <a:lstStyle/>
          <a:p>
            <a:r>
              <a:rPr lang="en-US" sz="1600"/>
              <a:t>also have my_ARMA function which creates ARMA series with trends.  but not showing it.</a:t>
            </a:r>
          </a:p>
        </p:txBody>
      </p:sp>
      <p:pic>
        <p:nvPicPr>
          <p:cNvPr id="6" name="Picture 5">
            <a:extLst>
              <a:ext uri="{FF2B5EF4-FFF2-40B4-BE49-F238E27FC236}">
                <a16:creationId xmlns:a16="http://schemas.microsoft.com/office/drawing/2014/main" id="{6532C493-77D5-18A9-9CF4-E0A650687E44}"/>
              </a:ext>
            </a:extLst>
          </p:cNvPr>
          <p:cNvPicPr>
            <a:picLocks noChangeAspect="1"/>
          </p:cNvPicPr>
          <p:nvPr/>
        </p:nvPicPr>
        <p:blipFill>
          <a:blip r:embed="rId4"/>
          <a:stretch>
            <a:fillRect/>
          </a:stretch>
        </p:blipFill>
        <p:spPr>
          <a:xfrm>
            <a:off x="405708" y="3733255"/>
            <a:ext cx="4937678" cy="2844620"/>
          </a:xfrm>
          <a:prstGeom prst="rect">
            <a:avLst/>
          </a:prstGeom>
        </p:spPr>
      </p:pic>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DBDE0CAF-F44F-3938-6B88-E7EF7A7761E4}"/>
                  </a:ext>
                </a:extLst>
              </p14:cNvPr>
              <p14:cNvContentPartPr/>
              <p14:nvPr/>
            </p14:nvContentPartPr>
            <p14:xfrm>
              <a:off x="5637028" y="3827145"/>
              <a:ext cx="183960" cy="1101960"/>
            </p14:xfrm>
          </p:contentPart>
        </mc:Choice>
        <mc:Fallback xmlns="">
          <p:pic>
            <p:nvPicPr>
              <p:cNvPr id="7" name="Ink 6">
                <a:extLst>
                  <a:ext uri="{FF2B5EF4-FFF2-40B4-BE49-F238E27FC236}">
                    <a16:creationId xmlns:a16="http://schemas.microsoft.com/office/drawing/2014/main" id="{DBDE0CAF-F44F-3938-6B88-E7EF7A7761E4}"/>
                  </a:ext>
                </a:extLst>
              </p:cNvPr>
              <p:cNvPicPr/>
              <p:nvPr/>
            </p:nvPicPr>
            <p:blipFill>
              <a:blip r:embed="rId6"/>
              <a:stretch>
                <a:fillRect/>
              </a:stretch>
            </p:blipFill>
            <p:spPr>
              <a:xfrm>
                <a:off x="5628388" y="3818505"/>
                <a:ext cx="201600" cy="11196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DAA17839-4A1B-7533-E541-FC678DA989D5}"/>
                  </a:ext>
                </a:extLst>
              </p14:cNvPr>
              <p14:cNvContentPartPr/>
              <p14:nvPr/>
            </p14:nvContentPartPr>
            <p14:xfrm>
              <a:off x="4440028" y="5259945"/>
              <a:ext cx="210960" cy="1255320"/>
            </p14:xfrm>
          </p:contentPart>
        </mc:Choice>
        <mc:Fallback xmlns="">
          <p:pic>
            <p:nvPicPr>
              <p:cNvPr id="8" name="Ink 7">
                <a:extLst>
                  <a:ext uri="{FF2B5EF4-FFF2-40B4-BE49-F238E27FC236}">
                    <a16:creationId xmlns:a16="http://schemas.microsoft.com/office/drawing/2014/main" id="{DAA17839-4A1B-7533-E541-FC678DA989D5}"/>
                  </a:ext>
                </a:extLst>
              </p:cNvPr>
              <p:cNvPicPr/>
              <p:nvPr/>
            </p:nvPicPr>
            <p:blipFill>
              <a:blip r:embed="rId8"/>
              <a:stretch>
                <a:fillRect/>
              </a:stretch>
            </p:blipFill>
            <p:spPr>
              <a:xfrm>
                <a:off x="4431388" y="5251305"/>
                <a:ext cx="228600" cy="1272960"/>
              </a:xfrm>
              <a:prstGeom prst="rect">
                <a:avLst/>
              </a:prstGeom>
            </p:spPr>
          </p:pic>
        </mc:Fallback>
      </mc:AlternateContent>
      <p:sp>
        <p:nvSpPr>
          <p:cNvPr id="9" name="TextBox 8">
            <a:extLst>
              <a:ext uri="{FF2B5EF4-FFF2-40B4-BE49-F238E27FC236}">
                <a16:creationId xmlns:a16="http://schemas.microsoft.com/office/drawing/2014/main" id="{56583220-B3DB-797B-37F3-8D837E7A9C9E}"/>
              </a:ext>
            </a:extLst>
          </p:cNvPr>
          <p:cNvSpPr txBox="1"/>
          <p:nvPr/>
        </p:nvSpPr>
        <p:spPr>
          <a:xfrm>
            <a:off x="5911839" y="3962626"/>
            <a:ext cx="3167406" cy="738664"/>
          </a:xfrm>
          <a:prstGeom prst="rect">
            <a:avLst/>
          </a:prstGeom>
          <a:noFill/>
        </p:spPr>
        <p:txBody>
          <a:bodyPr wrap="square" rtlCol="0">
            <a:spAutoFit/>
          </a:bodyPr>
          <a:lstStyle/>
          <a:p>
            <a:r>
              <a:rPr lang="en-US" sz="1400"/>
              <a:t>see sklearn notes.  this is a function to create a feature and target variable set from the sequence.</a:t>
            </a:r>
            <a:endParaRPr lang="en-US" sz="1600"/>
          </a:p>
        </p:txBody>
      </p:sp>
      <p:sp>
        <p:nvSpPr>
          <p:cNvPr id="10" name="TextBox 9">
            <a:extLst>
              <a:ext uri="{FF2B5EF4-FFF2-40B4-BE49-F238E27FC236}">
                <a16:creationId xmlns:a16="http://schemas.microsoft.com/office/drawing/2014/main" id="{83260EAC-97E4-9585-6D5A-F3378E8FA322}"/>
              </a:ext>
            </a:extLst>
          </p:cNvPr>
          <p:cNvSpPr txBox="1"/>
          <p:nvPr/>
        </p:nvSpPr>
        <p:spPr>
          <a:xfrm>
            <a:off x="4859581" y="5423585"/>
            <a:ext cx="3167406" cy="523220"/>
          </a:xfrm>
          <a:prstGeom prst="rect">
            <a:avLst/>
          </a:prstGeom>
          <a:noFill/>
        </p:spPr>
        <p:txBody>
          <a:bodyPr wrap="square" rtlCol="0">
            <a:spAutoFit/>
          </a:bodyPr>
          <a:lstStyle/>
          <a:p>
            <a:r>
              <a:rPr lang="en-US" sz="1400"/>
              <a:t>this is like kfsplit.  It creates a rolling training/testing set.  </a:t>
            </a:r>
          </a:p>
        </p:txBody>
      </p:sp>
    </p:spTree>
    <p:extLst>
      <p:ext uri="{BB962C8B-B14F-4D97-AF65-F5344CB8AC3E}">
        <p14:creationId xmlns:p14="http://schemas.microsoft.com/office/powerpoint/2010/main" val="229122289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0E1AA0-81B2-32E0-15AE-CBB9FC8D560E}"/>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63A89878-6E85-6A27-29CB-557DE93C16C5}"/>
              </a:ext>
            </a:extLst>
          </p:cNvPr>
          <p:cNvPicPr>
            <a:picLocks noChangeAspect="1"/>
          </p:cNvPicPr>
          <p:nvPr/>
        </p:nvPicPr>
        <p:blipFill>
          <a:blip r:embed="rId3"/>
          <a:stretch>
            <a:fillRect/>
          </a:stretch>
        </p:blipFill>
        <p:spPr>
          <a:xfrm>
            <a:off x="454704" y="1343683"/>
            <a:ext cx="8509893" cy="5047819"/>
          </a:xfrm>
          <a:prstGeom prst="rect">
            <a:avLst/>
          </a:prstGeom>
        </p:spPr>
      </p:pic>
      <p:sp>
        <p:nvSpPr>
          <p:cNvPr id="3" name="Rectangle 2">
            <a:extLst>
              <a:ext uri="{FF2B5EF4-FFF2-40B4-BE49-F238E27FC236}">
                <a16:creationId xmlns:a16="http://schemas.microsoft.com/office/drawing/2014/main" id="{D8D229EC-3CB7-6B3B-3B7C-F35A0A595EFB}"/>
              </a:ext>
            </a:extLst>
          </p:cNvPr>
          <p:cNvSpPr/>
          <p:nvPr/>
        </p:nvSpPr>
        <p:spPr>
          <a:xfrm>
            <a:off x="4374371" y="177913"/>
            <a:ext cx="3050387" cy="461665"/>
          </a:xfrm>
          <a:prstGeom prst="rect">
            <a:avLst/>
          </a:prstGeom>
        </p:spPr>
        <p:txBody>
          <a:bodyPr wrap="none">
            <a:spAutoFit/>
          </a:bodyPr>
          <a:lstStyle/>
          <a:p>
            <a:r>
              <a:rPr lang="en-US" sz="2400" b="1" u="sng">
                <a:solidFill>
                  <a:schemeClr val="bg2">
                    <a:lumMod val="50000"/>
                  </a:schemeClr>
                </a:solidFill>
              </a:rPr>
              <a:t>Pytorch: RNN Example</a:t>
            </a:r>
          </a:p>
        </p:txBody>
      </p:sp>
      <p:sp>
        <p:nvSpPr>
          <p:cNvPr id="4" name="TextBox 3">
            <a:extLst>
              <a:ext uri="{FF2B5EF4-FFF2-40B4-BE49-F238E27FC236}">
                <a16:creationId xmlns:a16="http://schemas.microsoft.com/office/drawing/2014/main" id="{2C40E18E-706F-35AC-C444-54947BDC8D4F}"/>
              </a:ext>
            </a:extLst>
          </p:cNvPr>
          <p:cNvSpPr txBox="1"/>
          <p:nvPr/>
        </p:nvSpPr>
        <p:spPr>
          <a:xfrm>
            <a:off x="330365" y="751736"/>
            <a:ext cx="4156793" cy="338554"/>
          </a:xfrm>
          <a:prstGeom prst="rect">
            <a:avLst/>
          </a:prstGeom>
          <a:noFill/>
        </p:spPr>
        <p:txBody>
          <a:bodyPr wrap="square" rtlCol="0">
            <a:spAutoFit/>
          </a:bodyPr>
          <a:lstStyle/>
          <a:p>
            <a:r>
              <a:rPr lang="en-US" sz="1600"/>
              <a:t>Here’s an RNN </a:t>
            </a:r>
            <a:r>
              <a:rPr lang="en-US" sz="1600" i="1">
                <a:solidFill>
                  <a:srgbClr val="FF0000"/>
                </a:solidFill>
              </a:rPr>
              <a:t>regression</a:t>
            </a:r>
            <a:r>
              <a:rPr lang="en-US" sz="1600"/>
              <a:t> example, part 2.</a:t>
            </a:r>
          </a:p>
        </p:txBody>
      </p:sp>
      <mc:AlternateContent xmlns:mc="http://schemas.openxmlformats.org/markup-compatibility/2006" xmlns:p14="http://schemas.microsoft.com/office/powerpoint/2010/main">
        <mc:Choice Requires="p14">
          <p:contentPart p14:bwMode="auto" r:id="rId4">
            <p14:nvContentPartPr>
              <p14:cNvPr id="10" name="Ink 9">
                <a:extLst>
                  <a:ext uri="{FF2B5EF4-FFF2-40B4-BE49-F238E27FC236}">
                    <a16:creationId xmlns:a16="http://schemas.microsoft.com/office/drawing/2014/main" id="{0FB094B8-934E-B030-4F86-9732BD50A194}"/>
                  </a:ext>
                </a:extLst>
              </p14:cNvPr>
              <p14:cNvContentPartPr/>
              <p14:nvPr/>
            </p14:nvContentPartPr>
            <p14:xfrm>
              <a:off x="9158147" y="4138505"/>
              <a:ext cx="402120" cy="1622160"/>
            </p14:xfrm>
          </p:contentPart>
        </mc:Choice>
        <mc:Fallback xmlns="">
          <p:pic>
            <p:nvPicPr>
              <p:cNvPr id="10" name="Ink 9">
                <a:extLst>
                  <a:ext uri="{FF2B5EF4-FFF2-40B4-BE49-F238E27FC236}">
                    <a16:creationId xmlns:a16="http://schemas.microsoft.com/office/drawing/2014/main" id="{0FB094B8-934E-B030-4F86-9732BD50A194}"/>
                  </a:ext>
                </a:extLst>
              </p:cNvPr>
              <p:cNvPicPr/>
              <p:nvPr/>
            </p:nvPicPr>
            <p:blipFill>
              <a:blip r:embed="rId5"/>
              <a:stretch>
                <a:fillRect/>
              </a:stretch>
            </p:blipFill>
            <p:spPr>
              <a:xfrm>
                <a:off x="9149155" y="4129505"/>
                <a:ext cx="419744" cy="1639800"/>
              </a:xfrm>
              <a:prstGeom prst="rect">
                <a:avLst/>
              </a:prstGeom>
            </p:spPr>
          </p:pic>
        </mc:Fallback>
      </mc:AlternateContent>
      <p:sp>
        <p:nvSpPr>
          <p:cNvPr id="11" name="TextBox 10">
            <a:extLst>
              <a:ext uri="{FF2B5EF4-FFF2-40B4-BE49-F238E27FC236}">
                <a16:creationId xmlns:a16="http://schemas.microsoft.com/office/drawing/2014/main" id="{E932CDC8-C193-53B9-4715-6740520F91AB}"/>
              </a:ext>
            </a:extLst>
          </p:cNvPr>
          <p:cNvSpPr txBox="1"/>
          <p:nvPr/>
        </p:nvSpPr>
        <p:spPr>
          <a:xfrm>
            <a:off x="7198748" y="2290228"/>
            <a:ext cx="2630079" cy="954107"/>
          </a:xfrm>
          <a:prstGeom prst="rect">
            <a:avLst/>
          </a:prstGeom>
          <a:noFill/>
        </p:spPr>
        <p:txBody>
          <a:bodyPr wrap="square" rtlCol="0">
            <a:spAutoFit/>
          </a:bodyPr>
          <a:lstStyle/>
          <a:p>
            <a:r>
              <a:rPr lang="en-US" sz="1400"/>
              <a:t>creating my series with the my_ARMA function.  Note dividing by 1000 to scale data to between 0 and 1.</a:t>
            </a:r>
          </a:p>
        </p:txBody>
      </p:sp>
      <mc:AlternateContent xmlns:mc="http://schemas.openxmlformats.org/markup-compatibility/2006" xmlns:p14="http://schemas.microsoft.com/office/powerpoint/2010/main">
        <mc:Choice Requires="p14">
          <p:contentPart p14:bwMode="auto" r:id="rId6">
            <p14:nvContentPartPr>
              <p14:cNvPr id="12" name="Ink 11">
                <a:extLst>
                  <a:ext uri="{FF2B5EF4-FFF2-40B4-BE49-F238E27FC236}">
                    <a16:creationId xmlns:a16="http://schemas.microsoft.com/office/drawing/2014/main" id="{54F94ABE-21D8-FD0B-D8DA-26C72DE865AD}"/>
                  </a:ext>
                </a:extLst>
              </p14:cNvPr>
              <p14:cNvContentPartPr/>
              <p14:nvPr/>
            </p14:nvContentPartPr>
            <p14:xfrm>
              <a:off x="6521208" y="1674677"/>
              <a:ext cx="434882" cy="1754323"/>
            </p14:xfrm>
          </p:contentPart>
        </mc:Choice>
        <mc:Fallback xmlns="">
          <p:pic>
            <p:nvPicPr>
              <p:cNvPr id="12" name="Ink 11">
                <a:extLst>
                  <a:ext uri="{FF2B5EF4-FFF2-40B4-BE49-F238E27FC236}">
                    <a16:creationId xmlns:a16="http://schemas.microsoft.com/office/drawing/2014/main" id="{54F94ABE-21D8-FD0B-D8DA-26C72DE865AD}"/>
                  </a:ext>
                </a:extLst>
              </p:cNvPr>
              <p:cNvPicPr/>
              <p:nvPr/>
            </p:nvPicPr>
            <p:blipFill>
              <a:blip r:embed="rId7"/>
              <a:stretch>
                <a:fillRect/>
              </a:stretch>
            </p:blipFill>
            <p:spPr>
              <a:xfrm>
                <a:off x="6512215" y="1665677"/>
                <a:ext cx="452507" cy="1771963"/>
              </a:xfrm>
              <a:prstGeom prst="rect">
                <a:avLst/>
              </a:prstGeom>
            </p:spPr>
          </p:pic>
        </mc:Fallback>
      </mc:AlternateContent>
      <p:sp>
        <p:nvSpPr>
          <p:cNvPr id="13" name="TextBox 12">
            <a:extLst>
              <a:ext uri="{FF2B5EF4-FFF2-40B4-BE49-F238E27FC236}">
                <a16:creationId xmlns:a16="http://schemas.microsoft.com/office/drawing/2014/main" id="{CDD0F691-9FBB-36FB-F254-812EDF4BBFFE}"/>
              </a:ext>
            </a:extLst>
          </p:cNvPr>
          <p:cNvSpPr txBox="1"/>
          <p:nvPr/>
        </p:nvSpPr>
        <p:spPr>
          <a:xfrm>
            <a:off x="9753817" y="4795697"/>
            <a:ext cx="2062263" cy="307777"/>
          </a:xfrm>
          <a:prstGeom prst="rect">
            <a:avLst/>
          </a:prstGeom>
          <a:noFill/>
        </p:spPr>
        <p:txBody>
          <a:bodyPr wrap="square" rtlCol="0">
            <a:spAutoFit/>
          </a:bodyPr>
          <a:lstStyle/>
          <a:p>
            <a:r>
              <a:rPr lang="en-US" sz="1400"/>
              <a:t>creating the RNN model.</a:t>
            </a:r>
          </a:p>
        </p:txBody>
      </p:sp>
    </p:spTree>
    <p:extLst>
      <p:ext uri="{BB962C8B-B14F-4D97-AF65-F5344CB8AC3E}">
        <p14:creationId xmlns:p14="http://schemas.microsoft.com/office/powerpoint/2010/main" val="285582695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248C40-2631-6FD8-BE07-DAA76C081219}"/>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5270703D-F270-8F42-A5C7-C104F6DD446B}"/>
              </a:ext>
            </a:extLst>
          </p:cNvPr>
          <p:cNvPicPr>
            <a:picLocks noChangeAspect="1"/>
          </p:cNvPicPr>
          <p:nvPr/>
        </p:nvPicPr>
        <p:blipFill>
          <a:blip r:embed="rId3"/>
          <a:stretch>
            <a:fillRect/>
          </a:stretch>
        </p:blipFill>
        <p:spPr>
          <a:xfrm>
            <a:off x="500108" y="1485203"/>
            <a:ext cx="7584740" cy="4963963"/>
          </a:xfrm>
          <a:prstGeom prst="rect">
            <a:avLst/>
          </a:prstGeom>
        </p:spPr>
      </p:pic>
      <p:sp>
        <p:nvSpPr>
          <p:cNvPr id="3" name="Rectangle 2">
            <a:extLst>
              <a:ext uri="{FF2B5EF4-FFF2-40B4-BE49-F238E27FC236}">
                <a16:creationId xmlns:a16="http://schemas.microsoft.com/office/drawing/2014/main" id="{B8F2884B-2EB8-FB93-A230-856E72B425AD}"/>
              </a:ext>
            </a:extLst>
          </p:cNvPr>
          <p:cNvSpPr/>
          <p:nvPr/>
        </p:nvSpPr>
        <p:spPr>
          <a:xfrm>
            <a:off x="4493201" y="178001"/>
            <a:ext cx="3050387" cy="461665"/>
          </a:xfrm>
          <a:prstGeom prst="rect">
            <a:avLst/>
          </a:prstGeom>
        </p:spPr>
        <p:txBody>
          <a:bodyPr wrap="none">
            <a:spAutoFit/>
          </a:bodyPr>
          <a:lstStyle/>
          <a:p>
            <a:r>
              <a:rPr lang="en-US" sz="2400" b="1" u="sng">
                <a:solidFill>
                  <a:schemeClr val="bg2">
                    <a:lumMod val="50000"/>
                  </a:schemeClr>
                </a:solidFill>
              </a:rPr>
              <a:t>Pytorch: RNN Example</a:t>
            </a:r>
          </a:p>
        </p:txBody>
      </p:sp>
      <p:sp>
        <p:nvSpPr>
          <p:cNvPr id="4" name="TextBox 3">
            <a:extLst>
              <a:ext uri="{FF2B5EF4-FFF2-40B4-BE49-F238E27FC236}">
                <a16:creationId xmlns:a16="http://schemas.microsoft.com/office/drawing/2014/main" id="{6E87AB2B-19E8-4F5A-DCB9-9736A632AA84}"/>
              </a:ext>
            </a:extLst>
          </p:cNvPr>
          <p:cNvSpPr txBox="1"/>
          <p:nvPr/>
        </p:nvSpPr>
        <p:spPr>
          <a:xfrm>
            <a:off x="330366" y="751736"/>
            <a:ext cx="3825074" cy="338554"/>
          </a:xfrm>
          <a:prstGeom prst="rect">
            <a:avLst/>
          </a:prstGeom>
          <a:noFill/>
        </p:spPr>
        <p:txBody>
          <a:bodyPr wrap="square" rtlCol="0">
            <a:spAutoFit/>
          </a:bodyPr>
          <a:lstStyle/>
          <a:p>
            <a:r>
              <a:rPr lang="en-US" sz="1600"/>
              <a:t>Here’s the RNN </a:t>
            </a:r>
            <a:r>
              <a:rPr lang="en-US" sz="1600" i="1">
                <a:solidFill>
                  <a:srgbClr val="FF0000"/>
                </a:solidFill>
              </a:rPr>
              <a:t>regression</a:t>
            </a:r>
            <a:r>
              <a:rPr lang="en-US" sz="1600"/>
              <a:t> example, part 3.</a:t>
            </a:r>
          </a:p>
        </p:txBody>
      </p:sp>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1CBCCC38-C748-1272-908A-A3CDA38A126C}"/>
                  </a:ext>
                </a:extLst>
              </p14:cNvPr>
              <p14:cNvContentPartPr/>
              <p14:nvPr/>
            </p14:nvContentPartPr>
            <p14:xfrm>
              <a:off x="8135068" y="1574265"/>
              <a:ext cx="261360" cy="1378440"/>
            </p14:xfrm>
          </p:contentPart>
        </mc:Choice>
        <mc:Fallback xmlns="">
          <p:pic>
            <p:nvPicPr>
              <p:cNvPr id="5" name="Ink 4">
                <a:extLst>
                  <a:ext uri="{FF2B5EF4-FFF2-40B4-BE49-F238E27FC236}">
                    <a16:creationId xmlns:a16="http://schemas.microsoft.com/office/drawing/2014/main" id="{1CBCCC38-C748-1272-908A-A3CDA38A126C}"/>
                  </a:ext>
                </a:extLst>
              </p:cNvPr>
              <p:cNvPicPr/>
              <p:nvPr/>
            </p:nvPicPr>
            <p:blipFill>
              <a:blip r:embed="rId5"/>
              <a:stretch>
                <a:fillRect/>
              </a:stretch>
            </p:blipFill>
            <p:spPr>
              <a:xfrm>
                <a:off x="8126428" y="1565265"/>
                <a:ext cx="279000" cy="13960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6" name="Ink 5">
                <a:extLst>
                  <a:ext uri="{FF2B5EF4-FFF2-40B4-BE49-F238E27FC236}">
                    <a16:creationId xmlns:a16="http://schemas.microsoft.com/office/drawing/2014/main" id="{AF868791-4D0E-45B4-F883-1AABAB9CB3A1}"/>
                  </a:ext>
                </a:extLst>
              </p14:cNvPr>
              <p14:cNvContentPartPr/>
              <p14:nvPr/>
            </p14:nvContentPartPr>
            <p14:xfrm>
              <a:off x="7543588" y="3292905"/>
              <a:ext cx="271080" cy="1348560"/>
            </p14:xfrm>
          </p:contentPart>
        </mc:Choice>
        <mc:Fallback xmlns="">
          <p:pic>
            <p:nvPicPr>
              <p:cNvPr id="6" name="Ink 5">
                <a:extLst>
                  <a:ext uri="{FF2B5EF4-FFF2-40B4-BE49-F238E27FC236}">
                    <a16:creationId xmlns:a16="http://schemas.microsoft.com/office/drawing/2014/main" id="{AF868791-4D0E-45B4-F883-1AABAB9CB3A1}"/>
                  </a:ext>
                </a:extLst>
              </p:cNvPr>
              <p:cNvPicPr/>
              <p:nvPr/>
            </p:nvPicPr>
            <p:blipFill>
              <a:blip r:embed="rId7"/>
              <a:stretch>
                <a:fillRect/>
              </a:stretch>
            </p:blipFill>
            <p:spPr>
              <a:xfrm>
                <a:off x="7534588" y="3284265"/>
                <a:ext cx="288720" cy="13662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7" name="Ink 6">
                <a:extLst>
                  <a:ext uri="{FF2B5EF4-FFF2-40B4-BE49-F238E27FC236}">
                    <a16:creationId xmlns:a16="http://schemas.microsoft.com/office/drawing/2014/main" id="{1DD30A8E-0BF1-8023-49AF-9F93ECA2862E}"/>
                  </a:ext>
                </a:extLst>
              </p14:cNvPr>
              <p14:cNvContentPartPr/>
              <p14:nvPr/>
            </p14:nvContentPartPr>
            <p14:xfrm>
              <a:off x="8296888" y="5447646"/>
              <a:ext cx="199080" cy="1001520"/>
            </p14:xfrm>
          </p:contentPart>
        </mc:Choice>
        <mc:Fallback xmlns="">
          <p:pic>
            <p:nvPicPr>
              <p:cNvPr id="7" name="Ink 6">
                <a:extLst>
                  <a:ext uri="{FF2B5EF4-FFF2-40B4-BE49-F238E27FC236}">
                    <a16:creationId xmlns:a16="http://schemas.microsoft.com/office/drawing/2014/main" id="{1DD30A8E-0BF1-8023-49AF-9F93ECA2862E}"/>
                  </a:ext>
                </a:extLst>
              </p:cNvPr>
              <p:cNvPicPr/>
              <p:nvPr/>
            </p:nvPicPr>
            <p:blipFill>
              <a:blip r:embed="rId9"/>
              <a:stretch>
                <a:fillRect/>
              </a:stretch>
            </p:blipFill>
            <p:spPr>
              <a:xfrm>
                <a:off x="8287888" y="5438646"/>
                <a:ext cx="216720" cy="1019160"/>
              </a:xfrm>
              <a:prstGeom prst="rect">
                <a:avLst/>
              </a:prstGeom>
            </p:spPr>
          </p:pic>
        </mc:Fallback>
      </mc:AlternateContent>
      <p:sp>
        <p:nvSpPr>
          <p:cNvPr id="8" name="TextBox 7">
            <a:extLst>
              <a:ext uri="{FF2B5EF4-FFF2-40B4-BE49-F238E27FC236}">
                <a16:creationId xmlns:a16="http://schemas.microsoft.com/office/drawing/2014/main" id="{FAEB70EF-4EE5-70F2-890C-DA76B9144270}"/>
              </a:ext>
            </a:extLst>
          </p:cNvPr>
          <p:cNvSpPr txBox="1"/>
          <p:nvPr/>
        </p:nvSpPr>
        <p:spPr>
          <a:xfrm>
            <a:off x="8758228" y="1630826"/>
            <a:ext cx="2450242" cy="1169551"/>
          </a:xfrm>
          <a:prstGeom prst="rect">
            <a:avLst/>
          </a:prstGeom>
          <a:noFill/>
        </p:spPr>
        <p:txBody>
          <a:bodyPr wrap="square" rtlCol="0">
            <a:spAutoFit/>
          </a:bodyPr>
          <a:lstStyle/>
          <a:p>
            <a:r>
              <a:rPr lang="en-US" sz="1400"/>
              <a:t>for each train_indices, test_indices in set in ts, we create a training dataset and testing dataset.  And we break the training set into batches.</a:t>
            </a:r>
          </a:p>
        </p:txBody>
      </p:sp>
      <p:sp>
        <p:nvSpPr>
          <p:cNvPr id="9" name="TextBox 8">
            <a:extLst>
              <a:ext uri="{FF2B5EF4-FFF2-40B4-BE49-F238E27FC236}">
                <a16:creationId xmlns:a16="http://schemas.microsoft.com/office/drawing/2014/main" id="{CECFE32A-5795-194E-3D8C-25BB84CB9A39}"/>
              </a:ext>
            </a:extLst>
          </p:cNvPr>
          <p:cNvSpPr txBox="1"/>
          <p:nvPr/>
        </p:nvSpPr>
        <p:spPr>
          <a:xfrm>
            <a:off x="8265748" y="3320520"/>
            <a:ext cx="2450242" cy="1169551"/>
          </a:xfrm>
          <a:prstGeom prst="rect">
            <a:avLst/>
          </a:prstGeom>
          <a:noFill/>
        </p:spPr>
        <p:txBody>
          <a:bodyPr wrap="square" rtlCol="0">
            <a:spAutoFit/>
          </a:bodyPr>
          <a:lstStyle/>
          <a:p>
            <a:r>
              <a:rPr lang="en-US" sz="1400"/>
              <a:t>for each batch, we compute the loss, the gradient, and update the parameters.  We do this for all batches in the present dataset, e times.  </a:t>
            </a:r>
          </a:p>
        </p:txBody>
      </p:sp>
      <p:sp>
        <p:nvSpPr>
          <p:cNvPr id="10" name="TextBox 9">
            <a:extLst>
              <a:ext uri="{FF2B5EF4-FFF2-40B4-BE49-F238E27FC236}">
                <a16:creationId xmlns:a16="http://schemas.microsoft.com/office/drawing/2014/main" id="{23C1C492-3113-6971-AD04-D1D79212BA15}"/>
              </a:ext>
            </a:extLst>
          </p:cNvPr>
          <p:cNvSpPr txBox="1"/>
          <p:nvPr/>
        </p:nvSpPr>
        <p:spPr>
          <a:xfrm>
            <a:off x="8758228" y="5447646"/>
            <a:ext cx="3098492" cy="954107"/>
          </a:xfrm>
          <a:prstGeom prst="rect">
            <a:avLst/>
          </a:prstGeom>
          <a:noFill/>
        </p:spPr>
        <p:txBody>
          <a:bodyPr wrap="square" rtlCol="0">
            <a:spAutoFit/>
          </a:bodyPr>
          <a:lstStyle/>
          <a:p>
            <a:r>
              <a:rPr lang="en-US" sz="1400"/>
              <a:t>then we put the model in evaluation mode and predict on the training and testing data, should we want it.  Note multiplying by 1000 to unscale the data.</a:t>
            </a:r>
          </a:p>
        </p:txBody>
      </p:sp>
    </p:spTree>
    <p:extLst>
      <p:ext uri="{BB962C8B-B14F-4D97-AF65-F5344CB8AC3E}">
        <p14:creationId xmlns:p14="http://schemas.microsoft.com/office/powerpoint/2010/main" val="57910765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55C8FA-E32F-C621-AFA2-373BFBED60CF}"/>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1C997370-DFCE-A61E-842A-D6B20E2EFF4D}"/>
              </a:ext>
            </a:extLst>
          </p:cNvPr>
          <p:cNvSpPr/>
          <p:nvPr/>
        </p:nvSpPr>
        <p:spPr>
          <a:xfrm>
            <a:off x="4486185" y="204115"/>
            <a:ext cx="3050387" cy="461665"/>
          </a:xfrm>
          <a:prstGeom prst="rect">
            <a:avLst/>
          </a:prstGeom>
        </p:spPr>
        <p:txBody>
          <a:bodyPr wrap="none">
            <a:spAutoFit/>
          </a:bodyPr>
          <a:lstStyle/>
          <a:p>
            <a:r>
              <a:rPr lang="en-US" sz="2400" b="1" u="sng">
                <a:solidFill>
                  <a:schemeClr val="bg2">
                    <a:lumMod val="50000"/>
                  </a:schemeClr>
                </a:solidFill>
              </a:rPr>
              <a:t>Pytorch: RNN Example</a:t>
            </a:r>
          </a:p>
        </p:txBody>
      </p:sp>
      <p:sp>
        <p:nvSpPr>
          <p:cNvPr id="4" name="TextBox 3">
            <a:extLst>
              <a:ext uri="{FF2B5EF4-FFF2-40B4-BE49-F238E27FC236}">
                <a16:creationId xmlns:a16="http://schemas.microsoft.com/office/drawing/2014/main" id="{6528391E-6325-C510-EAE9-A6EEA5272D1B}"/>
              </a:ext>
            </a:extLst>
          </p:cNvPr>
          <p:cNvSpPr txBox="1"/>
          <p:nvPr/>
        </p:nvSpPr>
        <p:spPr>
          <a:xfrm>
            <a:off x="330366" y="751736"/>
            <a:ext cx="3825074" cy="338554"/>
          </a:xfrm>
          <a:prstGeom prst="rect">
            <a:avLst/>
          </a:prstGeom>
          <a:noFill/>
        </p:spPr>
        <p:txBody>
          <a:bodyPr wrap="square" rtlCol="0">
            <a:spAutoFit/>
          </a:bodyPr>
          <a:lstStyle/>
          <a:p>
            <a:r>
              <a:rPr lang="en-US" sz="1600"/>
              <a:t>Here’s the RNN </a:t>
            </a:r>
            <a:r>
              <a:rPr lang="en-US" sz="1600" i="1">
                <a:solidFill>
                  <a:srgbClr val="FF0000"/>
                </a:solidFill>
              </a:rPr>
              <a:t>regression</a:t>
            </a:r>
            <a:r>
              <a:rPr lang="en-US" sz="1600"/>
              <a:t> example, part 4.</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A73BD4FF-C176-A10D-48CF-7F5CB3359AA0}"/>
                  </a:ext>
                </a:extLst>
              </p14:cNvPr>
              <p14:cNvContentPartPr/>
              <p14:nvPr/>
            </p14:nvContentPartPr>
            <p14:xfrm>
              <a:off x="5911839" y="2299810"/>
              <a:ext cx="199080" cy="1001520"/>
            </p14:xfrm>
          </p:contentPart>
        </mc:Choice>
        <mc:Fallback xmlns="">
          <p:pic>
            <p:nvPicPr>
              <p:cNvPr id="7" name="Ink 6">
                <a:extLst>
                  <a:ext uri="{FF2B5EF4-FFF2-40B4-BE49-F238E27FC236}">
                    <a16:creationId xmlns:a16="http://schemas.microsoft.com/office/drawing/2014/main" id="{A73BD4FF-C176-A10D-48CF-7F5CB3359AA0}"/>
                  </a:ext>
                </a:extLst>
              </p:cNvPr>
              <p:cNvPicPr/>
              <p:nvPr/>
            </p:nvPicPr>
            <p:blipFill>
              <a:blip r:embed="rId4"/>
              <a:stretch>
                <a:fillRect/>
              </a:stretch>
            </p:blipFill>
            <p:spPr>
              <a:xfrm>
                <a:off x="5903199" y="2290810"/>
                <a:ext cx="216720" cy="1019160"/>
              </a:xfrm>
              <a:prstGeom prst="rect">
                <a:avLst/>
              </a:prstGeom>
            </p:spPr>
          </p:pic>
        </mc:Fallback>
      </mc:AlternateContent>
      <p:sp>
        <p:nvSpPr>
          <p:cNvPr id="10" name="TextBox 9">
            <a:extLst>
              <a:ext uri="{FF2B5EF4-FFF2-40B4-BE49-F238E27FC236}">
                <a16:creationId xmlns:a16="http://schemas.microsoft.com/office/drawing/2014/main" id="{43013DFC-94CA-D167-3D28-FA7FE214F4A2}"/>
              </a:ext>
            </a:extLst>
          </p:cNvPr>
          <p:cNvSpPr txBox="1"/>
          <p:nvPr/>
        </p:nvSpPr>
        <p:spPr>
          <a:xfrm>
            <a:off x="6325397" y="2538960"/>
            <a:ext cx="3223956" cy="738664"/>
          </a:xfrm>
          <a:prstGeom prst="rect">
            <a:avLst/>
          </a:prstGeom>
          <a:noFill/>
        </p:spPr>
        <p:txBody>
          <a:bodyPr wrap="square" rtlCol="0">
            <a:spAutoFit/>
          </a:bodyPr>
          <a:lstStyle/>
          <a:p>
            <a:r>
              <a:rPr lang="en-US" sz="1400"/>
              <a:t>Can see that it takes a few runs, but eventually the parameters get somewhat on point.</a:t>
            </a:r>
          </a:p>
        </p:txBody>
      </p:sp>
      <p:pic>
        <p:nvPicPr>
          <p:cNvPr id="2" name="Picture 1">
            <a:extLst>
              <a:ext uri="{FF2B5EF4-FFF2-40B4-BE49-F238E27FC236}">
                <a16:creationId xmlns:a16="http://schemas.microsoft.com/office/drawing/2014/main" id="{035456E4-7E66-61BD-39DE-29C3CE8A3056}"/>
              </a:ext>
            </a:extLst>
          </p:cNvPr>
          <p:cNvPicPr>
            <a:picLocks noChangeAspect="1"/>
          </p:cNvPicPr>
          <p:nvPr/>
        </p:nvPicPr>
        <p:blipFill>
          <a:blip r:embed="rId5"/>
          <a:stretch>
            <a:fillRect/>
          </a:stretch>
        </p:blipFill>
        <p:spPr>
          <a:xfrm>
            <a:off x="330366" y="1652520"/>
            <a:ext cx="5166370" cy="3959360"/>
          </a:xfrm>
          <a:prstGeom prst="rect">
            <a:avLst/>
          </a:prstGeom>
        </p:spPr>
      </p:pic>
    </p:spTree>
    <p:extLst>
      <p:ext uri="{BB962C8B-B14F-4D97-AF65-F5344CB8AC3E}">
        <p14:creationId xmlns:p14="http://schemas.microsoft.com/office/powerpoint/2010/main" val="238657671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0D50908-5D20-613F-811F-91CF87E2CD3C}"/>
              </a:ext>
            </a:extLst>
          </p:cNvPr>
          <p:cNvSpPr/>
          <p:nvPr/>
        </p:nvSpPr>
        <p:spPr>
          <a:xfrm>
            <a:off x="4438931" y="182067"/>
            <a:ext cx="3045577" cy="460767"/>
          </a:xfrm>
          <a:prstGeom prst="rect">
            <a:avLst/>
          </a:prstGeom>
        </p:spPr>
        <p:txBody>
          <a:bodyPr wrap="none">
            <a:spAutoFit/>
          </a:bodyPr>
          <a:lstStyle/>
          <a:p>
            <a:r>
              <a:rPr lang="en-US" sz="2394" b="1" u="sng">
                <a:solidFill>
                  <a:schemeClr val="bg2">
                    <a:lumMod val="50000"/>
                  </a:schemeClr>
                </a:solidFill>
              </a:rPr>
              <a:t>Pytorch: RNN Example</a:t>
            </a:r>
          </a:p>
        </p:txBody>
      </p:sp>
      <p:sp>
        <p:nvSpPr>
          <p:cNvPr id="3" name="TextBox 2">
            <a:extLst>
              <a:ext uri="{FF2B5EF4-FFF2-40B4-BE49-F238E27FC236}">
                <a16:creationId xmlns:a16="http://schemas.microsoft.com/office/drawing/2014/main" id="{5A979263-9957-3CFF-6D57-3A3C59791F20}"/>
              </a:ext>
            </a:extLst>
          </p:cNvPr>
          <p:cNvSpPr txBox="1"/>
          <p:nvPr/>
        </p:nvSpPr>
        <p:spPr>
          <a:xfrm>
            <a:off x="313435" y="927492"/>
            <a:ext cx="9261388" cy="338554"/>
          </a:xfrm>
          <a:prstGeom prst="rect">
            <a:avLst/>
          </a:prstGeom>
          <a:noFill/>
        </p:spPr>
        <p:txBody>
          <a:bodyPr wrap="square" rtlCol="0">
            <a:spAutoFit/>
          </a:bodyPr>
          <a:lstStyle/>
          <a:p>
            <a:r>
              <a:rPr lang="en-US" sz="1600"/>
              <a:t>Here’s a more complicated RNN regression example.  This time we make a custom user-defined RNN class.</a:t>
            </a:r>
          </a:p>
        </p:txBody>
      </p:sp>
      <p:pic>
        <p:nvPicPr>
          <p:cNvPr id="4" name="Picture 3">
            <a:extLst>
              <a:ext uri="{FF2B5EF4-FFF2-40B4-BE49-F238E27FC236}">
                <a16:creationId xmlns:a16="http://schemas.microsoft.com/office/drawing/2014/main" id="{D7747C53-B4AC-F32E-CB39-3A6E4201DC08}"/>
              </a:ext>
            </a:extLst>
          </p:cNvPr>
          <p:cNvPicPr>
            <a:picLocks noChangeAspect="1"/>
          </p:cNvPicPr>
          <p:nvPr/>
        </p:nvPicPr>
        <p:blipFill>
          <a:blip r:embed="rId2"/>
          <a:stretch>
            <a:fillRect/>
          </a:stretch>
        </p:blipFill>
        <p:spPr>
          <a:xfrm>
            <a:off x="313451" y="1688864"/>
            <a:ext cx="9121629" cy="4655830"/>
          </a:xfrm>
          <a:prstGeom prst="rect">
            <a:avLst/>
          </a:prstGeom>
        </p:spPr>
      </p:pic>
    </p:spTree>
    <p:extLst>
      <p:ext uri="{BB962C8B-B14F-4D97-AF65-F5344CB8AC3E}">
        <p14:creationId xmlns:p14="http://schemas.microsoft.com/office/powerpoint/2010/main" val="4189239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8B4826-4789-214F-A872-E551878380D5}"/>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06CDBE06-74B8-249D-2071-CF50BE58F4BB}"/>
              </a:ext>
            </a:extLst>
          </p:cNvPr>
          <p:cNvSpPr/>
          <p:nvPr/>
        </p:nvSpPr>
        <p:spPr>
          <a:xfrm>
            <a:off x="4144407" y="149178"/>
            <a:ext cx="3000437" cy="461665"/>
          </a:xfrm>
          <a:prstGeom prst="rect">
            <a:avLst/>
          </a:prstGeom>
        </p:spPr>
        <p:txBody>
          <a:bodyPr wrap="none">
            <a:spAutoFit/>
          </a:bodyPr>
          <a:lstStyle/>
          <a:p>
            <a:r>
              <a:rPr lang="en-US" sz="2400" b="1" u="sng">
                <a:solidFill>
                  <a:srgbClr val="0066FF"/>
                </a:solidFill>
              </a:rPr>
              <a:t>Pytorch: Preliminaries</a:t>
            </a:r>
          </a:p>
        </p:txBody>
      </p:sp>
      <p:sp>
        <p:nvSpPr>
          <p:cNvPr id="20" name="TextBox 19">
            <a:extLst>
              <a:ext uri="{FF2B5EF4-FFF2-40B4-BE49-F238E27FC236}">
                <a16:creationId xmlns:a16="http://schemas.microsoft.com/office/drawing/2014/main" id="{B2985ED7-7B3E-562C-237E-D1E5057872C8}"/>
              </a:ext>
            </a:extLst>
          </p:cNvPr>
          <p:cNvSpPr txBox="1"/>
          <p:nvPr/>
        </p:nvSpPr>
        <p:spPr>
          <a:xfrm>
            <a:off x="423646" y="2010675"/>
            <a:ext cx="3296248" cy="338554"/>
          </a:xfrm>
          <a:prstGeom prst="rect">
            <a:avLst/>
          </a:prstGeom>
          <a:noFill/>
        </p:spPr>
        <p:txBody>
          <a:bodyPr wrap="square">
            <a:spAutoFit/>
          </a:bodyPr>
          <a:lstStyle/>
          <a:p>
            <a:r>
              <a:rPr lang="en-US" sz="1600" b="1"/>
              <a:t>import torch.nn.functional as F</a:t>
            </a:r>
          </a:p>
        </p:txBody>
      </p:sp>
      <p:sp>
        <p:nvSpPr>
          <p:cNvPr id="21" name="TextBox 20">
            <a:extLst>
              <a:ext uri="{FF2B5EF4-FFF2-40B4-BE49-F238E27FC236}">
                <a16:creationId xmlns:a16="http://schemas.microsoft.com/office/drawing/2014/main" id="{93DA9FF7-D7C8-1204-DB9C-B9723E03C73C}"/>
              </a:ext>
            </a:extLst>
          </p:cNvPr>
          <p:cNvSpPr txBox="1"/>
          <p:nvPr/>
        </p:nvSpPr>
        <p:spPr>
          <a:xfrm>
            <a:off x="423646" y="2461101"/>
            <a:ext cx="4689128" cy="369332"/>
          </a:xfrm>
          <a:prstGeom prst="rect">
            <a:avLst/>
          </a:prstGeom>
          <a:noFill/>
        </p:spPr>
        <p:txBody>
          <a:bodyPr wrap="square" rtlCol="0">
            <a:spAutoFit/>
          </a:bodyPr>
          <a:lstStyle/>
          <a:p>
            <a:r>
              <a:rPr lang="en-US" sz="1600"/>
              <a:t>tensor</a:t>
            </a:r>
            <a:r>
              <a:rPr lang="en-US"/>
              <a:t> = </a:t>
            </a:r>
            <a:r>
              <a:rPr lang="en-US" sz="1600"/>
              <a:t>F.one_hot(torch.tensor(2), num_classes = 3)</a:t>
            </a:r>
            <a:endParaRPr lang="en-US"/>
          </a:p>
        </p:txBody>
      </p:sp>
      <mc:AlternateContent xmlns:mc="http://schemas.openxmlformats.org/markup-compatibility/2006" xmlns:p14="http://schemas.microsoft.com/office/powerpoint/2010/main">
        <mc:Choice Requires="p14">
          <p:contentPart p14:bwMode="auto" r:id="rId3">
            <p14:nvContentPartPr>
              <p14:cNvPr id="22" name="Ink 21">
                <a:extLst>
                  <a:ext uri="{FF2B5EF4-FFF2-40B4-BE49-F238E27FC236}">
                    <a16:creationId xmlns:a16="http://schemas.microsoft.com/office/drawing/2014/main" id="{265C7885-FF12-F64A-B5A8-CB59953F7308}"/>
                  </a:ext>
                </a:extLst>
              </p14:cNvPr>
              <p14:cNvContentPartPr/>
              <p14:nvPr/>
            </p14:nvContentPartPr>
            <p14:xfrm>
              <a:off x="5352178" y="2645767"/>
              <a:ext cx="955800" cy="41040"/>
            </p14:xfrm>
          </p:contentPart>
        </mc:Choice>
        <mc:Fallback xmlns="">
          <p:pic>
            <p:nvPicPr>
              <p:cNvPr id="22" name="Ink 21">
                <a:extLst>
                  <a:ext uri="{FF2B5EF4-FFF2-40B4-BE49-F238E27FC236}">
                    <a16:creationId xmlns:a16="http://schemas.microsoft.com/office/drawing/2014/main" id="{265C7885-FF12-F64A-B5A8-CB59953F7308}"/>
                  </a:ext>
                </a:extLst>
              </p:cNvPr>
              <p:cNvPicPr/>
              <p:nvPr/>
            </p:nvPicPr>
            <p:blipFill>
              <a:blip r:embed="rId4"/>
              <a:stretch>
                <a:fillRect/>
              </a:stretch>
            </p:blipFill>
            <p:spPr>
              <a:xfrm>
                <a:off x="5343178" y="2636687"/>
                <a:ext cx="973440" cy="58836"/>
              </a:xfrm>
              <a:prstGeom prst="rect">
                <a:avLst/>
              </a:prstGeom>
            </p:spPr>
          </p:pic>
        </mc:Fallback>
      </mc:AlternateContent>
      <p:sp>
        <p:nvSpPr>
          <p:cNvPr id="23" name="TextBox 22">
            <a:extLst>
              <a:ext uri="{FF2B5EF4-FFF2-40B4-BE49-F238E27FC236}">
                <a16:creationId xmlns:a16="http://schemas.microsoft.com/office/drawing/2014/main" id="{0A1D2293-0B94-C373-4316-A47CFBD2671B}"/>
              </a:ext>
            </a:extLst>
          </p:cNvPr>
          <p:cNvSpPr txBox="1"/>
          <p:nvPr/>
        </p:nvSpPr>
        <p:spPr>
          <a:xfrm>
            <a:off x="6643370" y="2506788"/>
            <a:ext cx="5087227" cy="523220"/>
          </a:xfrm>
          <a:prstGeom prst="rect">
            <a:avLst/>
          </a:prstGeom>
          <a:noFill/>
        </p:spPr>
        <p:txBody>
          <a:bodyPr wrap="square" rtlCol="0">
            <a:spAutoFit/>
          </a:bodyPr>
          <a:lstStyle/>
          <a:p>
            <a:r>
              <a:rPr lang="en-US" sz="1400"/>
              <a:t>can use this to create a tensor of length 3, with 1 at the 2-index, and 0’s elsewhere.  Indexing starts at 0.</a:t>
            </a:r>
            <a:endParaRPr lang="en-US"/>
          </a:p>
        </p:txBody>
      </p:sp>
      <p:pic>
        <p:nvPicPr>
          <p:cNvPr id="24" name="Picture 23">
            <a:extLst>
              <a:ext uri="{FF2B5EF4-FFF2-40B4-BE49-F238E27FC236}">
                <a16:creationId xmlns:a16="http://schemas.microsoft.com/office/drawing/2014/main" id="{A59E368C-AE7C-C966-67D3-A8D169B743E0}"/>
              </a:ext>
            </a:extLst>
          </p:cNvPr>
          <p:cNvPicPr>
            <a:picLocks noChangeAspect="1"/>
          </p:cNvPicPr>
          <p:nvPr/>
        </p:nvPicPr>
        <p:blipFill>
          <a:blip r:embed="rId5"/>
          <a:stretch>
            <a:fillRect/>
          </a:stretch>
        </p:blipFill>
        <p:spPr>
          <a:xfrm>
            <a:off x="6731861" y="3102378"/>
            <a:ext cx="4305901" cy="428685"/>
          </a:xfrm>
          <a:prstGeom prst="rect">
            <a:avLst/>
          </a:prstGeom>
        </p:spPr>
      </p:pic>
      <p:pic>
        <p:nvPicPr>
          <p:cNvPr id="25" name="Picture 24">
            <a:extLst>
              <a:ext uri="{FF2B5EF4-FFF2-40B4-BE49-F238E27FC236}">
                <a16:creationId xmlns:a16="http://schemas.microsoft.com/office/drawing/2014/main" id="{ED4081BA-231E-2C10-FC62-98B3072BEAB9}"/>
              </a:ext>
            </a:extLst>
          </p:cNvPr>
          <p:cNvPicPr>
            <a:picLocks noChangeAspect="1"/>
          </p:cNvPicPr>
          <p:nvPr/>
        </p:nvPicPr>
        <p:blipFill>
          <a:blip r:embed="rId6"/>
          <a:stretch>
            <a:fillRect/>
          </a:stretch>
        </p:blipFill>
        <p:spPr>
          <a:xfrm>
            <a:off x="6731861" y="3603433"/>
            <a:ext cx="2333951" cy="514422"/>
          </a:xfrm>
          <a:prstGeom prst="rect">
            <a:avLst/>
          </a:prstGeom>
        </p:spPr>
      </p:pic>
      <p:sp>
        <p:nvSpPr>
          <p:cNvPr id="12" name="TextBox 11">
            <a:extLst>
              <a:ext uri="{FF2B5EF4-FFF2-40B4-BE49-F238E27FC236}">
                <a16:creationId xmlns:a16="http://schemas.microsoft.com/office/drawing/2014/main" id="{93215C55-630C-4FFA-E106-4D3770D501DB}"/>
              </a:ext>
            </a:extLst>
          </p:cNvPr>
          <p:cNvSpPr txBox="1"/>
          <p:nvPr/>
        </p:nvSpPr>
        <p:spPr>
          <a:xfrm>
            <a:off x="441549" y="1187633"/>
            <a:ext cx="10777058" cy="584775"/>
          </a:xfrm>
          <a:prstGeom prst="rect">
            <a:avLst/>
          </a:prstGeom>
          <a:noFill/>
        </p:spPr>
        <p:txBody>
          <a:bodyPr wrap="square" rtlCol="0">
            <a:spAutoFit/>
          </a:bodyPr>
          <a:lstStyle/>
          <a:p>
            <a:r>
              <a:rPr lang="en-US" sz="1600"/>
              <a:t>If your target variable is a class, enumerated by integers, y</a:t>
            </a:r>
            <a:r>
              <a:rPr lang="en-US" sz="1600" baseline="-25000"/>
              <a:t>i</a:t>
            </a:r>
            <a:r>
              <a:rPr lang="en-US" sz="1600" baseline="30000"/>
              <a:t> </a:t>
            </a:r>
            <a:r>
              <a:rPr lang="en-US" sz="1600"/>
              <a:t>= [0,2,1,0,…], then you’ll need to construct a  categorical tensor out of it, for classification training, y</a:t>
            </a:r>
            <a:r>
              <a:rPr lang="en-US" sz="1600" baseline="-25000"/>
              <a:t>i</a:t>
            </a:r>
            <a:r>
              <a:rPr lang="en-US" sz="1600"/>
              <a:t> = [[1,0,0], [0,0,1], [0,1,0], [1,0,0],…].  You can use this one-hot-encoding thing for that:</a:t>
            </a:r>
          </a:p>
        </p:txBody>
      </p:sp>
    </p:spTree>
    <p:extLst>
      <p:ext uri="{BB962C8B-B14F-4D97-AF65-F5344CB8AC3E}">
        <p14:creationId xmlns:p14="http://schemas.microsoft.com/office/powerpoint/2010/main" val="162385129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92D65C-8489-C76F-E7E5-2B0C9AB63C4F}"/>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C4FB7531-47E9-D01F-621C-597A7DF3FE28}"/>
              </a:ext>
            </a:extLst>
          </p:cNvPr>
          <p:cNvSpPr/>
          <p:nvPr/>
        </p:nvSpPr>
        <p:spPr>
          <a:xfrm>
            <a:off x="4459251" y="182050"/>
            <a:ext cx="3045577" cy="460767"/>
          </a:xfrm>
          <a:prstGeom prst="rect">
            <a:avLst/>
          </a:prstGeom>
        </p:spPr>
        <p:txBody>
          <a:bodyPr wrap="none">
            <a:spAutoFit/>
          </a:bodyPr>
          <a:lstStyle/>
          <a:p>
            <a:r>
              <a:rPr lang="en-US" sz="2394" b="1" u="sng">
                <a:solidFill>
                  <a:schemeClr val="bg2">
                    <a:lumMod val="50000"/>
                  </a:schemeClr>
                </a:solidFill>
              </a:rPr>
              <a:t>Pytorch: RNN Example</a:t>
            </a:r>
          </a:p>
        </p:txBody>
      </p:sp>
      <p:sp>
        <p:nvSpPr>
          <p:cNvPr id="3" name="TextBox 2">
            <a:extLst>
              <a:ext uri="{FF2B5EF4-FFF2-40B4-BE49-F238E27FC236}">
                <a16:creationId xmlns:a16="http://schemas.microsoft.com/office/drawing/2014/main" id="{AEC2157E-596E-E654-D57D-3DBC50A0DC19}"/>
              </a:ext>
            </a:extLst>
          </p:cNvPr>
          <p:cNvSpPr txBox="1"/>
          <p:nvPr/>
        </p:nvSpPr>
        <p:spPr>
          <a:xfrm>
            <a:off x="313449" y="927494"/>
            <a:ext cx="2218736" cy="338554"/>
          </a:xfrm>
          <a:prstGeom prst="rect">
            <a:avLst/>
          </a:prstGeom>
          <a:noFill/>
        </p:spPr>
        <p:txBody>
          <a:bodyPr wrap="square" rtlCol="0">
            <a:spAutoFit/>
          </a:bodyPr>
          <a:lstStyle/>
          <a:p>
            <a:r>
              <a:rPr lang="en-US" sz="1600"/>
              <a:t>Here’s the fit method.</a:t>
            </a:r>
          </a:p>
        </p:txBody>
      </p:sp>
      <p:pic>
        <p:nvPicPr>
          <p:cNvPr id="5" name="Picture 4">
            <a:extLst>
              <a:ext uri="{FF2B5EF4-FFF2-40B4-BE49-F238E27FC236}">
                <a16:creationId xmlns:a16="http://schemas.microsoft.com/office/drawing/2014/main" id="{9B204260-E1AD-FDBE-9932-B3CDAA3884C9}"/>
              </a:ext>
            </a:extLst>
          </p:cNvPr>
          <p:cNvPicPr>
            <a:picLocks noChangeAspect="1"/>
          </p:cNvPicPr>
          <p:nvPr/>
        </p:nvPicPr>
        <p:blipFill>
          <a:blip r:embed="rId2"/>
          <a:stretch>
            <a:fillRect/>
          </a:stretch>
        </p:blipFill>
        <p:spPr>
          <a:xfrm>
            <a:off x="464187" y="1538150"/>
            <a:ext cx="7176306" cy="5137800"/>
          </a:xfrm>
          <a:prstGeom prst="rect">
            <a:avLst/>
          </a:prstGeom>
        </p:spPr>
      </p:pic>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F063CBD4-FFFB-A57A-F82D-01521FD2B047}"/>
                  </a:ext>
                </a:extLst>
              </p14:cNvPr>
              <p14:cNvContentPartPr/>
              <p14:nvPr/>
            </p14:nvContentPartPr>
            <p14:xfrm>
              <a:off x="7676834" y="1762136"/>
              <a:ext cx="290129" cy="2625874"/>
            </p14:xfrm>
          </p:contentPart>
        </mc:Choice>
        <mc:Fallback xmlns="">
          <p:pic>
            <p:nvPicPr>
              <p:cNvPr id="6" name="Ink 5">
                <a:extLst>
                  <a:ext uri="{FF2B5EF4-FFF2-40B4-BE49-F238E27FC236}">
                    <a16:creationId xmlns:a16="http://schemas.microsoft.com/office/drawing/2014/main" id="{F063CBD4-FFFB-A57A-F82D-01521FD2B047}"/>
                  </a:ext>
                </a:extLst>
              </p:cNvPr>
              <p:cNvPicPr/>
              <p:nvPr/>
            </p:nvPicPr>
            <p:blipFill>
              <a:blip r:embed="rId4"/>
              <a:stretch>
                <a:fillRect/>
              </a:stretch>
            </p:blipFill>
            <p:spPr>
              <a:xfrm>
                <a:off x="7667835" y="1753137"/>
                <a:ext cx="307767" cy="2643512"/>
              </a:xfrm>
              <a:prstGeom prst="rect">
                <a:avLst/>
              </a:prstGeom>
            </p:spPr>
          </p:pic>
        </mc:Fallback>
      </mc:AlternateContent>
      <p:sp>
        <p:nvSpPr>
          <p:cNvPr id="7" name="TextBox 6">
            <a:extLst>
              <a:ext uri="{FF2B5EF4-FFF2-40B4-BE49-F238E27FC236}">
                <a16:creationId xmlns:a16="http://schemas.microsoft.com/office/drawing/2014/main" id="{E2F0BFB3-44B2-E7EF-EB32-7DF07757B866}"/>
              </a:ext>
            </a:extLst>
          </p:cNvPr>
          <p:cNvSpPr txBox="1"/>
          <p:nvPr/>
        </p:nvSpPr>
        <p:spPr>
          <a:xfrm>
            <a:off x="8122752" y="1762133"/>
            <a:ext cx="3830549" cy="1565044"/>
          </a:xfrm>
          <a:prstGeom prst="rect">
            <a:avLst/>
          </a:prstGeom>
          <a:noFill/>
        </p:spPr>
        <p:txBody>
          <a:bodyPr wrap="square" rtlCol="0">
            <a:spAutoFit/>
          </a:bodyPr>
          <a:lstStyle/>
          <a:p>
            <a:r>
              <a:rPr lang="en-US" sz="1595"/>
              <a:t>here we define the RNN class, within the fit function.  rnn_layers is a list of the number of hidden nodes each hidden layer is to have.  nn_layers is a list of the number of linear nodes in each nn layer that processes the last y_seq_length time steps.</a:t>
            </a:r>
          </a:p>
        </p:txBody>
      </p:sp>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2765F600-5A01-0CED-8DAE-54729005613A}"/>
                  </a:ext>
                </a:extLst>
              </p14:cNvPr>
              <p14:cNvContentPartPr/>
              <p14:nvPr/>
            </p14:nvContentPartPr>
            <p14:xfrm>
              <a:off x="7723863" y="4720857"/>
              <a:ext cx="265711" cy="1811146"/>
            </p14:xfrm>
          </p:contentPart>
        </mc:Choice>
        <mc:Fallback xmlns="">
          <p:pic>
            <p:nvPicPr>
              <p:cNvPr id="8" name="Ink 7">
                <a:extLst>
                  <a:ext uri="{FF2B5EF4-FFF2-40B4-BE49-F238E27FC236}">
                    <a16:creationId xmlns:a16="http://schemas.microsoft.com/office/drawing/2014/main" id="{2765F600-5A01-0CED-8DAE-54729005613A}"/>
                  </a:ext>
                </a:extLst>
              </p:cNvPr>
              <p:cNvPicPr/>
              <p:nvPr/>
            </p:nvPicPr>
            <p:blipFill>
              <a:blip r:embed="rId6"/>
              <a:stretch>
                <a:fillRect/>
              </a:stretch>
            </p:blipFill>
            <p:spPr>
              <a:xfrm>
                <a:off x="7714874" y="4711857"/>
                <a:ext cx="283329" cy="1828786"/>
              </a:xfrm>
              <a:prstGeom prst="rect">
                <a:avLst/>
              </a:prstGeom>
            </p:spPr>
          </p:pic>
        </mc:Fallback>
      </mc:AlternateContent>
      <p:sp>
        <p:nvSpPr>
          <p:cNvPr id="9" name="TextBox 8">
            <a:extLst>
              <a:ext uri="{FF2B5EF4-FFF2-40B4-BE49-F238E27FC236}">
                <a16:creationId xmlns:a16="http://schemas.microsoft.com/office/drawing/2014/main" id="{06FC4EFA-06BF-9037-0219-BEF98FE34F34}"/>
              </a:ext>
            </a:extLst>
          </p:cNvPr>
          <p:cNvSpPr txBox="1"/>
          <p:nvPr/>
        </p:nvSpPr>
        <p:spPr>
          <a:xfrm>
            <a:off x="8122752" y="4843646"/>
            <a:ext cx="3830549" cy="1074140"/>
          </a:xfrm>
          <a:prstGeom prst="rect">
            <a:avLst/>
          </a:prstGeom>
          <a:noFill/>
        </p:spPr>
        <p:txBody>
          <a:bodyPr wrap="square" rtlCol="0">
            <a:spAutoFit/>
          </a:bodyPr>
          <a:lstStyle/>
          <a:p>
            <a:r>
              <a:rPr lang="en-US" sz="1595"/>
              <a:t>this for training on X_train, and y_train, which come in as dataframes, and have to be converted to numpy arrays and then to torch tensors.  </a:t>
            </a:r>
          </a:p>
        </p:txBody>
      </p:sp>
    </p:spTree>
    <p:extLst>
      <p:ext uri="{BB962C8B-B14F-4D97-AF65-F5344CB8AC3E}">
        <p14:creationId xmlns:p14="http://schemas.microsoft.com/office/powerpoint/2010/main" val="20654062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27A20E-722F-8B10-D492-7018A5E3346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3CF2EB30-92EB-EF70-478C-FB7A7426B4B2}"/>
              </a:ext>
            </a:extLst>
          </p:cNvPr>
          <p:cNvSpPr/>
          <p:nvPr/>
        </p:nvSpPr>
        <p:spPr>
          <a:xfrm>
            <a:off x="4484077" y="120603"/>
            <a:ext cx="3045577" cy="460767"/>
          </a:xfrm>
          <a:prstGeom prst="rect">
            <a:avLst/>
          </a:prstGeom>
        </p:spPr>
        <p:txBody>
          <a:bodyPr wrap="none">
            <a:spAutoFit/>
          </a:bodyPr>
          <a:lstStyle/>
          <a:p>
            <a:r>
              <a:rPr lang="en-US" sz="2394" b="1" u="sng">
                <a:solidFill>
                  <a:schemeClr val="bg2">
                    <a:lumMod val="50000"/>
                  </a:schemeClr>
                </a:solidFill>
              </a:rPr>
              <a:t>Pytorch: RNN Example</a:t>
            </a:r>
          </a:p>
        </p:txBody>
      </p:sp>
      <p:sp>
        <p:nvSpPr>
          <p:cNvPr id="3" name="TextBox 2">
            <a:extLst>
              <a:ext uri="{FF2B5EF4-FFF2-40B4-BE49-F238E27FC236}">
                <a16:creationId xmlns:a16="http://schemas.microsoft.com/office/drawing/2014/main" id="{9046ABDA-1227-7BB9-C09D-B61D556989BD}"/>
              </a:ext>
            </a:extLst>
          </p:cNvPr>
          <p:cNvSpPr txBox="1"/>
          <p:nvPr/>
        </p:nvSpPr>
        <p:spPr>
          <a:xfrm>
            <a:off x="313451" y="927494"/>
            <a:ext cx="4170626" cy="338554"/>
          </a:xfrm>
          <a:prstGeom prst="rect">
            <a:avLst/>
          </a:prstGeom>
          <a:noFill/>
        </p:spPr>
        <p:txBody>
          <a:bodyPr wrap="square" rtlCol="0">
            <a:spAutoFit/>
          </a:bodyPr>
          <a:lstStyle/>
          <a:p>
            <a:r>
              <a:rPr lang="en-US" sz="1600"/>
              <a:t>And the predict and cross-validation methods.</a:t>
            </a:r>
          </a:p>
        </p:txBody>
      </p:sp>
      <p:pic>
        <p:nvPicPr>
          <p:cNvPr id="4" name="Picture 3">
            <a:extLst>
              <a:ext uri="{FF2B5EF4-FFF2-40B4-BE49-F238E27FC236}">
                <a16:creationId xmlns:a16="http://schemas.microsoft.com/office/drawing/2014/main" id="{5DEB2CD8-EA7F-6182-1B68-55631BD21C61}"/>
              </a:ext>
            </a:extLst>
          </p:cNvPr>
          <p:cNvPicPr>
            <a:picLocks noChangeAspect="1"/>
          </p:cNvPicPr>
          <p:nvPr/>
        </p:nvPicPr>
        <p:blipFill>
          <a:blip r:embed="rId2"/>
          <a:stretch>
            <a:fillRect/>
          </a:stretch>
        </p:blipFill>
        <p:spPr>
          <a:xfrm>
            <a:off x="313447" y="1497530"/>
            <a:ext cx="9473191" cy="5178425"/>
          </a:xfrm>
          <a:prstGeom prst="rect">
            <a:avLst/>
          </a:prstGeom>
        </p:spPr>
      </p:pic>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447B93E6-CCF3-656D-BC03-35862C3BF9B0}"/>
                  </a:ext>
                </a:extLst>
              </p14:cNvPr>
              <p14:cNvContentPartPr/>
              <p14:nvPr/>
            </p14:nvContentPartPr>
            <p14:xfrm>
              <a:off x="7707713" y="1569310"/>
              <a:ext cx="148655" cy="761226"/>
            </p14:xfrm>
          </p:contentPart>
        </mc:Choice>
        <mc:Fallback xmlns="">
          <p:pic>
            <p:nvPicPr>
              <p:cNvPr id="6" name="Ink 5">
                <a:extLst>
                  <a:ext uri="{FF2B5EF4-FFF2-40B4-BE49-F238E27FC236}">
                    <a16:creationId xmlns:a16="http://schemas.microsoft.com/office/drawing/2014/main" id="{447B93E6-CCF3-656D-BC03-35862C3BF9B0}"/>
                  </a:ext>
                </a:extLst>
              </p:cNvPr>
              <p:cNvPicPr/>
              <p:nvPr/>
            </p:nvPicPr>
            <p:blipFill>
              <a:blip r:embed="rId4"/>
              <a:stretch>
                <a:fillRect/>
              </a:stretch>
            </p:blipFill>
            <p:spPr>
              <a:xfrm>
                <a:off x="7698715" y="1560312"/>
                <a:ext cx="166292" cy="778862"/>
              </a:xfrm>
              <a:prstGeom prst="rect">
                <a:avLst/>
              </a:prstGeom>
            </p:spPr>
          </p:pic>
        </mc:Fallback>
      </mc:AlternateContent>
      <p:sp>
        <p:nvSpPr>
          <p:cNvPr id="7" name="TextBox 6">
            <a:extLst>
              <a:ext uri="{FF2B5EF4-FFF2-40B4-BE49-F238E27FC236}">
                <a16:creationId xmlns:a16="http://schemas.microsoft.com/office/drawing/2014/main" id="{09DCD7ED-E9D1-895C-0F08-EC8E7F144F44}"/>
              </a:ext>
            </a:extLst>
          </p:cNvPr>
          <p:cNvSpPr txBox="1"/>
          <p:nvPr/>
        </p:nvSpPr>
        <p:spPr>
          <a:xfrm>
            <a:off x="8121091" y="1691077"/>
            <a:ext cx="3597474" cy="337785"/>
          </a:xfrm>
          <a:prstGeom prst="rect">
            <a:avLst/>
          </a:prstGeom>
          <a:noFill/>
        </p:spPr>
        <p:txBody>
          <a:bodyPr wrap="square" rtlCol="0">
            <a:spAutoFit/>
          </a:bodyPr>
          <a:lstStyle/>
          <a:p>
            <a:r>
              <a:rPr lang="en-US" sz="1595"/>
              <a:t>here we create a predict function.</a:t>
            </a:r>
          </a:p>
        </p:txBody>
      </p:sp>
      <mc:AlternateContent xmlns:mc="http://schemas.openxmlformats.org/markup-compatibility/2006" xmlns:p14="http://schemas.microsoft.com/office/powerpoint/2010/main">
        <mc:Choice Requires="p14">
          <p:contentPart p14:bwMode="auto" r:id="rId5">
            <p14:nvContentPartPr>
              <p14:cNvPr id="8" name="Ink 7">
                <a:extLst>
                  <a:ext uri="{FF2B5EF4-FFF2-40B4-BE49-F238E27FC236}">
                    <a16:creationId xmlns:a16="http://schemas.microsoft.com/office/drawing/2014/main" id="{63FAFA87-90AF-E2FC-634F-553FB88D27B9}"/>
                  </a:ext>
                </a:extLst>
              </p14:cNvPr>
              <p14:cNvContentPartPr/>
              <p14:nvPr/>
            </p14:nvContentPartPr>
            <p14:xfrm>
              <a:off x="7849186" y="2572541"/>
              <a:ext cx="517060" cy="3703438"/>
            </p14:xfrm>
          </p:contentPart>
        </mc:Choice>
        <mc:Fallback xmlns="">
          <p:pic>
            <p:nvPicPr>
              <p:cNvPr id="8" name="Ink 7">
                <a:extLst>
                  <a:ext uri="{FF2B5EF4-FFF2-40B4-BE49-F238E27FC236}">
                    <a16:creationId xmlns:a16="http://schemas.microsoft.com/office/drawing/2014/main" id="{63FAFA87-90AF-E2FC-634F-553FB88D27B9}"/>
                  </a:ext>
                </a:extLst>
              </p:cNvPr>
              <p:cNvPicPr/>
              <p:nvPr/>
            </p:nvPicPr>
            <p:blipFill>
              <a:blip r:embed="rId6"/>
              <a:stretch>
                <a:fillRect/>
              </a:stretch>
            </p:blipFill>
            <p:spPr>
              <a:xfrm>
                <a:off x="7840184" y="2563541"/>
                <a:ext cx="534703" cy="3721079"/>
              </a:xfrm>
              <a:prstGeom prst="rect">
                <a:avLst/>
              </a:prstGeom>
            </p:spPr>
          </p:pic>
        </mc:Fallback>
      </mc:AlternateContent>
      <p:sp>
        <p:nvSpPr>
          <p:cNvPr id="10" name="TextBox 9">
            <a:extLst>
              <a:ext uri="{FF2B5EF4-FFF2-40B4-BE49-F238E27FC236}">
                <a16:creationId xmlns:a16="http://schemas.microsoft.com/office/drawing/2014/main" id="{5C543F2D-0895-F08E-D695-E20ACAE1C397}"/>
              </a:ext>
            </a:extLst>
          </p:cNvPr>
          <p:cNvSpPr txBox="1"/>
          <p:nvPr/>
        </p:nvSpPr>
        <p:spPr>
          <a:xfrm>
            <a:off x="8366246" y="3083467"/>
            <a:ext cx="3597474" cy="2055947"/>
          </a:xfrm>
          <a:prstGeom prst="rect">
            <a:avLst/>
          </a:prstGeom>
          <a:noFill/>
        </p:spPr>
        <p:txBody>
          <a:bodyPr wrap="square" rtlCol="0">
            <a:spAutoFit/>
          </a:bodyPr>
          <a:lstStyle/>
          <a:p>
            <a:r>
              <a:rPr lang="en-US" sz="1595"/>
              <a:t>And here is a cross-validation method.  It splits the data up into training/testing sets using tf.split(X), and then invokes the self.fit() and self.predict() methods to train/test the data.  The results test data and predicted data, as well as other things, are stored in the self.cv_results dataframe.</a:t>
            </a:r>
          </a:p>
        </p:txBody>
      </p:sp>
    </p:spTree>
    <p:extLst>
      <p:ext uri="{BB962C8B-B14F-4D97-AF65-F5344CB8AC3E}">
        <p14:creationId xmlns:p14="http://schemas.microsoft.com/office/powerpoint/2010/main" val="61296367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84381-8775-8F9D-FA8E-277B6E5978A5}"/>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23D6891-289C-F3CA-45E1-C37F21D4D994}"/>
              </a:ext>
            </a:extLst>
          </p:cNvPr>
          <p:cNvSpPr/>
          <p:nvPr/>
        </p:nvSpPr>
        <p:spPr>
          <a:xfrm>
            <a:off x="4479571" y="128325"/>
            <a:ext cx="3045577" cy="460767"/>
          </a:xfrm>
          <a:prstGeom prst="rect">
            <a:avLst/>
          </a:prstGeom>
        </p:spPr>
        <p:txBody>
          <a:bodyPr wrap="none">
            <a:spAutoFit/>
          </a:bodyPr>
          <a:lstStyle/>
          <a:p>
            <a:r>
              <a:rPr lang="en-US" sz="2394" b="1" u="sng">
                <a:solidFill>
                  <a:schemeClr val="bg2">
                    <a:lumMod val="50000"/>
                  </a:schemeClr>
                </a:solidFill>
              </a:rPr>
              <a:t>Pytorch: RNN Example</a:t>
            </a:r>
          </a:p>
        </p:txBody>
      </p:sp>
      <p:sp>
        <p:nvSpPr>
          <p:cNvPr id="3" name="TextBox 2">
            <a:extLst>
              <a:ext uri="{FF2B5EF4-FFF2-40B4-BE49-F238E27FC236}">
                <a16:creationId xmlns:a16="http://schemas.microsoft.com/office/drawing/2014/main" id="{BFBC94C8-547E-712D-C65D-567B0F91D61F}"/>
              </a:ext>
            </a:extLst>
          </p:cNvPr>
          <p:cNvSpPr txBox="1"/>
          <p:nvPr/>
        </p:nvSpPr>
        <p:spPr>
          <a:xfrm>
            <a:off x="313448" y="927492"/>
            <a:ext cx="5326550" cy="380104"/>
          </a:xfrm>
          <a:prstGeom prst="rect">
            <a:avLst/>
          </a:prstGeom>
          <a:noFill/>
        </p:spPr>
        <p:txBody>
          <a:bodyPr wrap="square" rtlCol="0">
            <a:spAutoFit/>
          </a:bodyPr>
          <a:lstStyle/>
          <a:p>
            <a:r>
              <a:rPr lang="en-US"/>
              <a:t>And finally some methods to display the results.</a:t>
            </a:r>
          </a:p>
        </p:txBody>
      </p:sp>
      <p:pic>
        <p:nvPicPr>
          <p:cNvPr id="5" name="Picture 4">
            <a:extLst>
              <a:ext uri="{FF2B5EF4-FFF2-40B4-BE49-F238E27FC236}">
                <a16:creationId xmlns:a16="http://schemas.microsoft.com/office/drawing/2014/main" id="{515C0C88-A38B-913B-BEA1-D43C205FCE3B}"/>
              </a:ext>
            </a:extLst>
          </p:cNvPr>
          <p:cNvPicPr>
            <a:picLocks noChangeAspect="1"/>
          </p:cNvPicPr>
          <p:nvPr/>
        </p:nvPicPr>
        <p:blipFill>
          <a:blip r:embed="rId2"/>
          <a:stretch>
            <a:fillRect/>
          </a:stretch>
        </p:blipFill>
        <p:spPr>
          <a:xfrm>
            <a:off x="455322" y="1984396"/>
            <a:ext cx="9254653" cy="3639151"/>
          </a:xfrm>
          <a:prstGeom prst="rect">
            <a:avLst/>
          </a:prstGeom>
        </p:spPr>
      </p:pic>
    </p:spTree>
    <p:extLst>
      <p:ext uri="{BB962C8B-B14F-4D97-AF65-F5344CB8AC3E}">
        <p14:creationId xmlns:p14="http://schemas.microsoft.com/office/powerpoint/2010/main" val="238333418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875D3-8458-84AB-6CB0-1965ED820787}"/>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4FFAF9D7-8AC2-A13A-69E8-46E175C390C5}"/>
              </a:ext>
            </a:extLst>
          </p:cNvPr>
          <p:cNvSpPr/>
          <p:nvPr/>
        </p:nvSpPr>
        <p:spPr>
          <a:xfrm>
            <a:off x="4328040" y="173635"/>
            <a:ext cx="3167598" cy="461665"/>
          </a:xfrm>
          <a:prstGeom prst="rect">
            <a:avLst/>
          </a:prstGeom>
        </p:spPr>
        <p:txBody>
          <a:bodyPr wrap="none">
            <a:spAutoFit/>
          </a:bodyPr>
          <a:lstStyle/>
          <a:p>
            <a:r>
              <a:rPr lang="en-US" sz="2400" b="1" u="sng">
                <a:solidFill>
                  <a:schemeClr val="bg2">
                    <a:lumMod val="50000"/>
                  </a:schemeClr>
                </a:solidFill>
              </a:rPr>
              <a:t>Pytorch: LSTM Example</a:t>
            </a:r>
          </a:p>
        </p:txBody>
      </p:sp>
      <p:sp>
        <p:nvSpPr>
          <p:cNvPr id="4" name="TextBox 3">
            <a:extLst>
              <a:ext uri="{FF2B5EF4-FFF2-40B4-BE49-F238E27FC236}">
                <a16:creationId xmlns:a16="http://schemas.microsoft.com/office/drawing/2014/main" id="{46288328-2924-2FED-1CA7-3B0FCEAF89E5}"/>
              </a:ext>
            </a:extLst>
          </p:cNvPr>
          <p:cNvSpPr txBox="1"/>
          <p:nvPr/>
        </p:nvSpPr>
        <p:spPr>
          <a:xfrm>
            <a:off x="330365" y="751736"/>
            <a:ext cx="4156793" cy="338554"/>
          </a:xfrm>
          <a:prstGeom prst="rect">
            <a:avLst/>
          </a:prstGeom>
          <a:noFill/>
        </p:spPr>
        <p:txBody>
          <a:bodyPr wrap="square" rtlCol="0">
            <a:spAutoFit/>
          </a:bodyPr>
          <a:lstStyle/>
          <a:p>
            <a:r>
              <a:rPr lang="en-US" sz="1600"/>
              <a:t>Here’s an LSTM </a:t>
            </a:r>
            <a:r>
              <a:rPr lang="en-US" sz="1600" i="1">
                <a:solidFill>
                  <a:srgbClr val="FF0000"/>
                </a:solidFill>
              </a:rPr>
              <a:t>regression</a:t>
            </a:r>
            <a:r>
              <a:rPr lang="en-US" sz="1600"/>
              <a:t> example, part 1.</a:t>
            </a:r>
          </a:p>
        </p:txBody>
      </p:sp>
      <p:pic>
        <p:nvPicPr>
          <p:cNvPr id="2" name="Picture 1">
            <a:extLst>
              <a:ext uri="{FF2B5EF4-FFF2-40B4-BE49-F238E27FC236}">
                <a16:creationId xmlns:a16="http://schemas.microsoft.com/office/drawing/2014/main" id="{3A80B6F3-0E51-E911-A316-D5557653AED1}"/>
              </a:ext>
            </a:extLst>
          </p:cNvPr>
          <p:cNvPicPr>
            <a:picLocks noChangeAspect="1"/>
          </p:cNvPicPr>
          <p:nvPr/>
        </p:nvPicPr>
        <p:blipFill>
          <a:blip r:embed="rId3"/>
          <a:stretch>
            <a:fillRect/>
          </a:stretch>
        </p:blipFill>
        <p:spPr>
          <a:xfrm>
            <a:off x="405708" y="1090290"/>
            <a:ext cx="4590570" cy="1732986"/>
          </a:xfrm>
          <a:prstGeom prst="rect">
            <a:avLst/>
          </a:prstGeom>
        </p:spPr>
      </p:pic>
      <p:sp>
        <p:nvSpPr>
          <p:cNvPr id="5" name="TextBox 4">
            <a:extLst>
              <a:ext uri="{FF2B5EF4-FFF2-40B4-BE49-F238E27FC236}">
                <a16:creationId xmlns:a16="http://schemas.microsoft.com/office/drawing/2014/main" id="{02C02939-EF54-D0B0-10A2-02E77DB891DF}"/>
              </a:ext>
            </a:extLst>
          </p:cNvPr>
          <p:cNvSpPr txBox="1"/>
          <p:nvPr/>
        </p:nvSpPr>
        <p:spPr>
          <a:xfrm>
            <a:off x="330365" y="2985878"/>
            <a:ext cx="4665913" cy="584775"/>
          </a:xfrm>
          <a:prstGeom prst="rect">
            <a:avLst/>
          </a:prstGeom>
          <a:noFill/>
        </p:spPr>
        <p:txBody>
          <a:bodyPr wrap="square" rtlCol="0">
            <a:spAutoFit/>
          </a:bodyPr>
          <a:lstStyle/>
          <a:p>
            <a:r>
              <a:rPr lang="en-US" sz="1600"/>
              <a:t>also have my_ARMA function which creates ARMA series with trends.  but not showing it.</a:t>
            </a:r>
          </a:p>
        </p:txBody>
      </p:sp>
      <p:pic>
        <p:nvPicPr>
          <p:cNvPr id="6" name="Picture 5">
            <a:extLst>
              <a:ext uri="{FF2B5EF4-FFF2-40B4-BE49-F238E27FC236}">
                <a16:creationId xmlns:a16="http://schemas.microsoft.com/office/drawing/2014/main" id="{05B91A2C-D897-5CAA-F938-4A12B27FA6FC}"/>
              </a:ext>
            </a:extLst>
          </p:cNvPr>
          <p:cNvPicPr>
            <a:picLocks noChangeAspect="1"/>
          </p:cNvPicPr>
          <p:nvPr/>
        </p:nvPicPr>
        <p:blipFill>
          <a:blip r:embed="rId4"/>
          <a:stretch>
            <a:fillRect/>
          </a:stretch>
        </p:blipFill>
        <p:spPr>
          <a:xfrm>
            <a:off x="405708" y="3733255"/>
            <a:ext cx="4937678" cy="2844620"/>
          </a:xfrm>
          <a:prstGeom prst="rect">
            <a:avLst/>
          </a:prstGeom>
        </p:spPr>
      </p:pic>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94541859-2EE5-347B-5F8C-3D14B5F71190}"/>
                  </a:ext>
                </a:extLst>
              </p14:cNvPr>
              <p14:cNvContentPartPr/>
              <p14:nvPr/>
            </p14:nvContentPartPr>
            <p14:xfrm>
              <a:off x="5637028" y="3827145"/>
              <a:ext cx="183960" cy="1101960"/>
            </p14:xfrm>
          </p:contentPart>
        </mc:Choice>
        <mc:Fallback xmlns="">
          <p:pic>
            <p:nvPicPr>
              <p:cNvPr id="7" name="Ink 6">
                <a:extLst>
                  <a:ext uri="{FF2B5EF4-FFF2-40B4-BE49-F238E27FC236}">
                    <a16:creationId xmlns:a16="http://schemas.microsoft.com/office/drawing/2014/main" id="{DBDE0CAF-F44F-3938-6B88-E7EF7A7761E4}"/>
                  </a:ext>
                </a:extLst>
              </p:cNvPr>
              <p:cNvPicPr/>
              <p:nvPr/>
            </p:nvPicPr>
            <p:blipFill>
              <a:blip r:embed="rId6"/>
              <a:stretch>
                <a:fillRect/>
              </a:stretch>
            </p:blipFill>
            <p:spPr>
              <a:xfrm>
                <a:off x="5628388" y="3818505"/>
                <a:ext cx="201600" cy="11196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EAAE5CCE-9439-E256-ACB0-F7DD3D8A9A68}"/>
                  </a:ext>
                </a:extLst>
              </p14:cNvPr>
              <p14:cNvContentPartPr/>
              <p14:nvPr/>
            </p14:nvContentPartPr>
            <p14:xfrm>
              <a:off x="4440028" y="5259945"/>
              <a:ext cx="210960" cy="1255320"/>
            </p14:xfrm>
          </p:contentPart>
        </mc:Choice>
        <mc:Fallback xmlns="">
          <p:pic>
            <p:nvPicPr>
              <p:cNvPr id="8" name="Ink 7">
                <a:extLst>
                  <a:ext uri="{FF2B5EF4-FFF2-40B4-BE49-F238E27FC236}">
                    <a16:creationId xmlns:a16="http://schemas.microsoft.com/office/drawing/2014/main" id="{DAA17839-4A1B-7533-E541-FC678DA989D5}"/>
                  </a:ext>
                </a:extLst>
              </p:cNvPr>
              <p:cNvPicPr/>
              <p:nvPr/>
            </p:nvPicPr>
            <p:blipFill>
              <a:blip r:embed="rId8"/>
              <a:stretch>
                <a:fillRect/>
              </a:stretch>
            </p:blipFill>
            <p:spPr>
              <a:xfrm>
                <a:off x="4431388" y="5251305"/>
                <a:ext cx="228600" cy="1272960"/>
              </a:xfrm>
              <a:prstGeom prst="rect">
                <a:avLst/>
              </a:prstGeom>
            </p:spPr>
          </p:pic>
        </mc:Fallback>
      </mc:AlternateContent>
      <p:sp>
        <p:nvSpPr>
          <p:cNvPr id="9" name="TextBox 8">
            <a:extLst>
              <a:ext uri="{FF2B5EF4-FFF2-40B4-BE49-F238E27FC236}">
                <a16:creationId xmlns:a16="http://schemas.microsoft.com/office/drawing/2014/main" id="{B5366E46-873D-AFD0-7007-AB3DDE667067}"/>
              </a:ext>
            </a:extLst>
          </p:cNvPr>
          <p:cNvSpPr txBox="1"/>
          <p:nvPr/>
        </p:nvSpPr>
        <p:spPr>
          <a:xfrm>
            <a:off x="5911839" y="3962626"/>
            <a:ext cx="3167406" cy="738664"/>
          </a:xfrm>
          <a:prstGeom prst="rect">
            <a:avLst/>
          </a:prstGeom>
          <a:noFill/>
        </p:spPr>
        <p:txBody>
          <a:bodyPr wrap="square" rtlCol="0">
            <a:spAutoFit/>
          </a:bodyPr>
          <a:lstStyle/>
          <a:p>
            <a:r>
              <a:rPr lang="en-US" sz="1400"/>
              <a:t>see sklearn notes.  this is a function to create a feature and target variable set from the sequence.</a:t>
            </a:r>
            <a:endParaRPr lang="en-US" sz="1600"/>
          </a:p>
        </p:txBody>
      </p:sp>
      <p:sp>
        <p:nvSpPr>
          <p:cNvPr id="10" name="TextBox 9">
            <a:extLst>
              <a:ext uri="{FF2B5EF4-FFF2-40B4-BE49-F238E27FC236}">
                <a16:creationId xmlns:a16="http://schemas.microsoft.com/office/drawing/2014/main" id="{39F62A10-7B2A-3B39-670E-64E4F00B63B9}"/>
              </a:ext>
            </a:extLst>
          </p:cNvPr>
          <p:cNvSpPr txBox="1"/>
          <p:nvPr/>
        </p:nvSpPr>
        <p:spPr>
          <a:xfrm>
            <a:off x="4859581" y="5423585"/>
            <a:ext cx="3167406" cy="523220"/>
          </a:xfrm>
          <a:prstGeom prst="rect">
            <a:avLst/>
          </a:prstGeom>
          <a:noFill/>
        </p:spPr>
        <p:txBody>
          <a:bodyPr wrap="square" rtlCol="0">
            <a:spAutoFit/>
          </a:bodyPr>
          <a:lstStyle/>
          <a:p>
            <a:r>
              <a:rPr lang="en-US" sz="1400"/>
              <a:t>this is like kfsplit.  It creates a rolling training/testing set.  </a:t>
            </a:r>
          </a:p>
        </p:txBody>
      </p:sp>
    </p:spTree>
    <p:extLst>
      <p:ext uri="{BB962C8B-B14F-4D97-AF65-F5344CB8AC3E}">
        <p14:creationId xmlns:p14="http://schemas.microsoft.com/office/powerpoint/2010/main" val="390143751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E5B9B-DE49-CDE9-F1DF-82F6FB837648}"/>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20D94078-CFF8-B024-BD71-4A84A4908696}"/>
              </a:ext>
            </a:extLst>
          </p:cNvPr>
          <p:cNvPicPr>
            <a:picLocks noChangeAspect="1"/>
          </p:cNvPicPr>
          <p:nvPr/>
        </p:nvPicPr>
        <p:blipFill>
          <a:blip r:embed="rId3"/>
          <a:stretch>
            <a:fillRect/>
          </a:stretch>
        </p:blipFill>
        <p:spPr>
          <a:xfrm>
            <a:off x="375920" y="1212210"/>
            <a:ext cx="7435860" cy="5269575"/>
          </a:xfrm>
          <a:prstGeom prst="rect">
            <a:avLst/>
          </a:prstGeom>
        </p:spPr>
      </p:pic>
      <p:sp>
        <p:nvSpPr>
          <p:cNvPr id="4" name="TextBox 3">
            <a:extLst>
              <a:ext uri="{FF2B5EF4-FFF2-40B4-BE49-F238E27FC236}">
                <a16:creationId xmlns:a16="http://schemas.microsoft.com/office/drawing/2014/main" id="{584E27E1-5735-622D-4493-FC46069DF8E0}"/>
              </a:ext>
            </a:extLst>
          </p:cNvPr>
          <p:cNvSpPr txBox="1"/>
          <p:nvPr/>
        </p:nvSpPr>
        <p:spPr>
          <a:xfrm>
            <a:off x="330365" y="751736"/>
            <a:ext cx="4156793" cy="338554"/>
          </a:xfrm>
          <a:prstGeom prst="rect">
            <a:avLst/>
          </a:prstGeom>
          <a:noFill/>
        </p:spPr>
        <p:txBody>
          <a:bodyPr wrap="square" rtlCol="0">
            <a:spAutoFit/>
          </a:bodyPr>
          <a:lstStyle/>
          <a:p>
            <a:r>
              <a:rPr lang="en-US" sz="1600"/>
              <a:t>Here’s an LSTM </a:t>
            </a:r>
            <a:r>
              <a:rPr lang="en-US" sz="1600" i="1">
                <a:solidFill>
                  <a:srgbClr val="FF0000"/>
                </a:solidFill>
              </a:rPr>
              <a:t>regression</a:t>
            </a:r>
            <a:r>
              <a:rPr lang="en-US" sz="1600"/>
              <a:t> example, part 2.</a:t>
            </a:r>
          </a:p>
        </p:txBody>
      </p:sp>
      <mc:AlternateContent xmlns:mc="http://schemas.openxmlformats.org/markup-compatibility/2006" xmlns:p14="http://schemas.microsoft.com/office/powerpoint/2010/main">
        <mc:Choice Requires="p14">
          <p:contentPart p14:bwMode="auto" r:id="rId4">
            <p14:nvContentPartPr>
              <p14:cNvPr id="10" name="Ink 9">
                <a:extLst>
                  <a:ext uri="{FF2B5EF4-FFF2-40B4-BE49-F238E27FC236}">
                    <a16:creationId xmlns:a16="http://schemas.microsoft.com/office/drawing/2014/main" id="{2664AB73-1C49-729C-AC11-BD26205FF66C}"/>
                  </a:ext>
                </a:extLst>
              </p14:cNvPr>
              <p14:cNvContentPartPr/>
              <p14:nvPr/>
            </p14:nvContentPartPr>
            <p14:xfrm>
              <a:off x="8072874" y="3982525"/>
              <a:ext cx="402120" cy="1622160"/>
            </p14:xfrm>
          </p:contentPart>
        </mc:Choice>
        <mc:Fallback xmlns="">
          <p:pic>
            <p:nvPicPr>
              <p:cNvPr id="10" name="Ink 9">
                <a:extLst>
                  <a:ext uri="{FF2B5EF4-FFF2-40B4-BE49-F238E27FC236}">
                    <a16:creationId xmlns:a16="http://schemas.microsoft.com/office/drawing/2014/main" id="{2664AB73-1C49-729C-AC11-BD26205FF66C}"/>
                  </a:ext>
                </a:extLst>
              </p:cNvPr>
              <p:cNvPicPr/>
              <p:nvPr/>
            </p:nvPicPr>
            <p:blipFill>
              <a:blip r:embed="rId5"/>
              <a:stretch>
                <a:fillRect/>
              </a:stretch>
            </p:blipFill>
            <p:spPr>
              <a:xfrm>
                <a:off x="8063882" y="3973525"/>
                <a:ext cx="419744" cy="1639800"/>
              </a:xfrm>
              <a:prstGeom prst="rect">
                <a:avLst/>
              </a:prstGeom>
            </p:spPr>
          </p:pic>
        </mc:Fallback>
      </mc:AlternateContent>
      <p:sp>
        <p:nvSpPr>
          <p:cNvPr id="11" name="TextBox 10">
            <a:extLst>
              <a:ext uri="{FF2B5EF4-FFF2-40B4-BE49-F238E27FC236}">
                <a16:creationId xmlns:a16="http://schemas.microsoft.com/office/drawing/2014/main" id="{2E424BE6-8DE4-CA63-E019-BF59A2744690}"/>
              </a:ext>
            </a:extLst>
          </p:cNvPr>
          <p:cNvSpPr txBox="1"/>
          <p:nvPr/>
        </p:nvSpPr>
        <p:spPr>
          <a:xfrm>
            <a:off x="7137140" y="1921368"/>
            <a:ext cx="2630079" cy="954107"/>
          </a:xfrm>
          <a:prstGeom prst="rect">
            <a:avLst/>
          </a:prstGeom>
          <a:noFill/>
        </p:spPr>
        <p:txBody>
          <a:bodyPr wrap="square" rtlCol="0">
            <a:spAutoFit/>
          </a:bodyPr>
          <a:lstStyle/>
          <a:p>
            <a:r>
              <a:rPr lang="en-US" sz="1400"/>
              <a:t>creating my series with the my_ARMA function.  Note dividing by 1000 to scale data to between 0 and 1.</a:t>
            </a:r>
          </a:p>
        </p:txBody>
      </p:sp>
      <mc:AlternateContent xmlns:mc="http://schemas.openxmlformats.org/markup-compatibility/2006" xmlns:p14="http://schemas.microsoft.com/office/powerpoint/2010/main">
        <mc:Choice Requires="p14">
          <p:contentPart p14:bwMode="auto" r:id="rId6">
            <p14:nvContentPartPr>
              <p14:cNvPr id="12" name="Ink 11">
                <a:extLst>
                  <a:ext uri="{FF2B5EF4-FFF2-40B4-BE49-F238E27FC236}">
                    <a16:creationId xmlns:a16="http://schemas.microsoft.com/office/drawing/2014/main" id="{673B8149-D652-4CAB-CFE5-F84264C88A06}"/>
                  </a:ext>
                </a:extLst>
              </p14:cNvPr>
              <p14:cNvContentPartPr/>
              <p14:nvPr/>
            </p14:nvContentPartPr>
            <p14:xfrm>
              <a:off x="6521208" y="1674677"/>
              <a:ext cx="434882" cy="1754323"/>
            </p14:xfrm>
          </p:contentPart>
        </mc:Choice>
        <mc:Fallback xmlns="">
          <p:pic>
            <p:nvPicPr>
              <p:cNvPr id="12" name="Ink 11">
                <a:extLst>
                  <a:ext uri="{FF2B5EF4-FFF2-40B4-BE49-F238E27FC236}">
                    <a16:creationId xmlns:a16="http://schemas.microsoft.com/office/drawing/2014/main" id="{673B8149-D652-4CAB-CFE5-F84264C88A06}"/>
                  </a:ext>
                </a:extLst>
              </p:cNvPr>
              <p:cNvPicPr/>
              <p:nvPr/>
            </p:nvPicPr>
            <p:blipFill>
              <a:blip r:embed="rId7"/>
              <a:stretch>
                <a:fillRect/>
              </a:stretch>
            </p:blipFill>
            <p:spPr>
              <a:xfrm>
                <a:off x="6512215" y="1665677"/>
                <a:ext cx="452507" cy="1771963"/>
              </a:xfrm>
              <a:prstGeom prst="rect">
                <a:avLst/>
              </a:prstGeom>
            </p:spPr>
          </p:pic>
        </mc:Fallback>
      </mc:AlternateContent>
      <p:sp>
        <p:nvSpPr>
          <p:cNvPr id="13" name="TextBox 12">
            <a:extLst>
              <a:ext uri="{FF2B5EF4-FFF2-40B4-BE49-F238E27FC236}">
                <a16:creationId xmlns:a16="http://schemas.microsoft.com/office/drawing/2014/main" id="{7B113256-EDB1-9FBC-5DF3-679A8C3B7B76}"/>
              </a:ext>
            </a:extLst>
          </p:cNvPr>
          <p:cNvSpPr txBox="1"/>
          <p:nvPr/>
        </p:nvSpPr>
        <p:spPr>
          <a:xfrm>
            <a:off x="8614168" y="4639716"/>
            <a:ext cx="2062263" cy="307777"/>
          </a:xfrm>
          <a:prstGeom prst="rect">
            <a:avLst/>
          </a:prstGeom>
          <a:noFill/>
        </p:spPr>
        <p:txBody>
          <a:bodyPr wrap="square" rtlCol="0">
            <a:spAutoFit/>
          </a:bodyPr>
          <a:lstStyle/>
          <a:p>
            <a:r>
              <a:rPr lang="en-US" sz="1400"/>
              <a:t>creating the LSTM model.</a:t>
            </a:r>
          </a:p>
        </p:txBody>
      </p:sp>
      <p:sp>
        <p:nvSpPr>
          <p:cNvPr id="5" name="Rectangle 4">
            <a:extLst>
              <a:ext uri="{FF2B5EF4-FFF2-40B4-BE49-F238E27FC236}">
                <a16:creationId xmlns:a16="http://schemas.microsoft.com/office/drawing/2014/main" id="{D46589B8-0762-933C-C938-B8F34E7C8426}"/>
              </a:ext>
            </a:extLst>
          </p:cNvPr>
          <p:cNvSpPr/>
          <p:nvPr/>
        </p:nvSpPr>
        <p:spPr>
          <a:xfrm>
            <a:off x="4328040" y="173635"/>
            <a:ext cx="3167598" cy="461665"/>
          </a:xfrm>
          <a:prstGeom prst="rect">
            <a:avLst/>
          </a:prstGeom>
        </p:spPr>
        <p:txBody>
          <a:bodyPr wrap="none">
            <a:spAutoFit/>
          </a:bodyPr>
          <a:lstStyle/>
          <a:p>
            <a:r>
              <a:rPr lang="en-US" sz="2400" b="1" u="sng">
                <a:solidFill>
                  <a:schemeClr val="bg2">
                    <a:lumMod val="50000"/>
                  </a:schemeClr>
                </a:solidFill>
              </a:rPr>
              <a:t>Pytorch: LSTM Example</a:t>
            </a:r>
          </a:p>
        </p:txBody>
      </p:sp>
    </p:spTree>
    <p:extLst>
      <p:ext uri="{BB962C8B-B14F-4D97-AF65-F5344CB8AC3E}">
        <p14:creationId xmlns:p14="http://schemas.microsoft.com/office/powerpoint/2010/main" val="112740075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3F21AD-F3D8-1F98-3A3A-672090635A50}"/>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51CBB60F-2C0A-FB70-421F-18AF2C6D1DAA}"/>
              </a:ext>
            </a:extLst>
          </p:cNvPr>
          <p:cNvPicPr>
            <a:picLocks noChangeAspect="1"/>
          </p:cNvPicPr>
          <p:nvPr/>
        </p:nvPicPr>
        <p:blipFill>
          <a:blip r:embed="rId3"/>
          <a:stretch>
            <a:fillRect/>
          </a:stretch>
        </p:blipFill>
        <p:spPr>
          <a:xfrm>
            <a:off x="500108" y="1485203"/>
            <a:ext cx="7584740" cy="4963963"/>
          </a:xfrm>
          <a:prstGeom prst="rect">
            <a:avLst/>
          </a:prstGeom>
        </p:spPr>
      </p:pic>
      <p:sp>
        <p:nvSpPr>
          <p:cNvPr id="4" name="TextBox 3">
            <a:extLst>
              <a:ext uri="{FF2B5EF4-FFF2-40B4-BE49-F238E27FC236}">
                <a16:creationId xmlns:a16="http://schemas.microsoft.com/office/drawing/2014/main" id="{6F4E10D4-30E9-6CD2-8641-92DFE80C736D}"/>
              </a:ext>
            </a:extLst>
          </p:cNvPr>
          <p:cNvSpPr txBox="1"/>
          <p:nvPr/>
        </p:nvSpPr>
        <p:spPr>
          <a:xfrm>
            <a:off x="330366" y="751736"/>
            <a:ext cx="3825074" cy="338554"/>
          </a:xfrm>
          <a:prstGeom prst="rect">
            <a:avLst/>
          </a:prstGeom>
          <a:noFill/>
        </p:spPr>
        <p:txBody>
          <a:bodyPr wrap="square" rtlCol="0">
            <a:spAutoFit/>
          </a:bodyPr>
          <a:lstStyle/>
          <a:p>
            <a:r>
              <a:rPr lang="en-US" sz="1600"/>
              <a:t>Here’s the LSTM </a:t>
            </a:r>
            <a:r>
              <a:rPr lang="en-US" sz="1600" i="1">
                <a:solidFill>
                  <a:srgbClr val="FF0000"/>
                </a:solidFill>
              </a:rPr>
              <a:t>regression</a:t>
            </a:r>
            <a:r>
              <a:rPr lang="en-US" sz="1600"/>
              <a:t> example, part 3.</a:t>
            </a:r>
          </a:p>
        </p:txBody>
      </p:sp>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63E79262-91C2-2A1A-3ACE-D11AEF0B9588}"/>
                  </a:ext>
                </a:extLst>
              </p14:cNvPr>
              <p14:cNvContentPartPr/>
              <p14:nvPr/>
            </p14:nvContentPartPr>
            <p14:xfrm>
              <a:off x="8135068" y="1574265"/>
              <a:ext cx="261360" cy="1378440"/>
            </p14:xfrm>
          </p:contentPart>
        </mc:Choice>
        <mc:Fallback xmlns="">
          <p:pic>
            <p:nvPicPr>
              <p:cNvPr id="5" name="Ink 4">
                <a:extLst>
                  <a:ext uri="{FF2B5EF4-FFF2-40B4-BE49-F238E27FC236}">
                    <a16:creationId xmlns:a16="http://schemas.microsoft.com/office/drawing/2014/main" id="{1CBCCC38-C748-1272-908A-A3CDA38A126C}"/>
                  </a:ext>
                </a:extLst>
              </p:cNvPr>
              <p:cNvPicPr/>
              <p:nvPr/>
            </p:nvPicPr>
            <p:blipFill>
              <a:blip r:embed="rId5"/>
              <a:stretch>
                <a:fillRect/>
              </a:stretch>
            </p:blipFill>
            <p:spPr>
              <a:xfrm>
                <a:off x="8126428" y="1565265"/>
                <a:ext cx="279000" cy="13960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6" name="Ink 5">
                <a:extLst>
                  <a:ext uri="{FF2B5EF4-FFF2-40B4-BE49-F238E27FC236}">
                    <a16:creationId xmlns:a16="http://schemas.microsoft.com/office/drawing/2014/main" id="{C88F4040-E121-224A-9D98-BE277D7BF49A}"/>
                  </a:ext>
                </a:extLst>
              </p14:cNvPr>
              <p14:cNvContentPartPr/>
              <p14:nvPr/>
            </p14:nvContentPartPr>
            <p14:xfrm>
              <a:off x="7543588" y="3292905"/>
              <a:ext cx="271080" cy="1348560"/>
            </p14:xfrm>
          </p:contentPart>
        </mc:Choice>
        <mc:Fallback xmlns="">
          <p:pic>
            <p:nvPicPr>
              <p:cNvPr id="6" name="Ink 5">
                <a:extLst>
                  <a:ext uri="{FF2B5EF4-FFF2-40B4-BE49-F238E27FC236}">
                    <a16:creationId xmlns:a16="http://schemas.microsoft.com/office/drawing/2014/main" id="{AF868791-4D0E-45B4-F883-1AABAB9CB3A1}"/>
                  </a:ext>
                </a:extLst>
              </p:cNvPr>
              <p:cNvPicPr/>
              <p:nvPr/>
            </p:nvPicPr>
            <p:blipFill>
              <a:blip r:embed="rId7"/>
              <a:stretch>
                <a:fillRect/>
              </a:stretch>
            </p:blipFill>
            <p:spPr>
              <a:xfrm>
                <a:off x="7534588" y="3284265"/>
                <a:ext cx="288720" cy="13662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7" name="Ink 6">
                <a:extLst>
                  <a:ext uri="{FF2B5EF4-FFF2-40B4-BE49-F238E27FC236}">
                    <a16:creationId xmlns:a16="http://schemas.microsoft.com/office/drawing/2014/main" id="{D629A90A-D265-2B85-C374-FF45B0A2E6FA}"/>
                  </a:ext>
                </a:extLst>
              </p14:cNvPr>
              <p14:cNvContentPartPr/>
              <p14:nvPr/>
            </p14:nvContentPartPr>
            <p14:xfrm>
              <a:off x="8296888" y="5447646"/>
              <a:ext cx="199080" cy="1001520"/>
            </p14:xfrm>
          </p:contentPart>
        </mc:Choice>
        <mc:Fallback xmlns="">
          <p:pic>
            <p:nvPicPr>
              <p:cNvPr id="7" name="Ink 6">
                <a:extLst>
                  <a:ext uri="{FF2B5EF4-FFF2-40B4-BE49-F238E27FC236}">
                    <a16:creationId xmlns:a16="http://schemas.microsoft.com/office/drawing/2014/main" id="{D629A90A-D265-2B85-C374-FF45B0A2E6FA}"/>
                  </a:ext>
                </a:extLst>
              </p:cNvPr>
              <p:cNvPicPr/>
              <p:nvPr/>
            </p:nvPicPr>
            <p:blipFill>
              <a:blip r:embed="rId9"/>
              <a:stretch>
                <a:fillRect/>
              </a:stretch>
            </p:blipFill>
            <p:spPr>
              <a:xfrm>
                <a:off x="8287888" y="5438646"/>
                <a:ext cx="216720" cy="1019160"/>
              </a:xfrm>
              <a:prstGeom prst="rect">
                <a:avLst/>
              </a:prstGeom>
            </p:spPr>
          </p:pic>
        </mc:Fallback>
      </mc:AlternateContent>
      <p:sp>
        <p:nvSpPr>
          <p:cNvPr id="8" name="TextBox 7">
            <a:extLst>
              <a:ext uri="{FF2B5EF4-FFF2-40B4-BE49-F238E27FC236}">
                <a16:creationId xmlns:a16="http://schemas.microsoft.com/office/drawing/2014/main" id="{5EBCF20C-0F1D-027F-E526-555CC0F49101}"/>
              </a:ext>
            </a:extLst>
          </p:cNvPr>
          <p:cNvSpPr txBox="1"/>
          <p:nvPr/>
        </p:nvSpPr>
        <p:spPr>
          <a:xfrm>
            <a:off x="8758228" y="1630826"/>
            <a:ext cx="2450242" cy="1169551"/>
          </a:xfrm>
          <a:prstGeom prst="rect">
            <a:avLst/>
          </a:prstGeom>
          <a:noFill/>
        </p:spPr>
        <p:txBody>
          <a:bodyPr wrap="square" rtlCol="0">
            <a:spAutoFit/>
          </a:bodyPr>
          <a:lstStyle/>
          <a:p>
            <a:r>
              <a:rPr lang="en-US" sz="1400"/>
              <a:t>for each train_indices, test_indices in set in ts, we create a training dataset and testing dataset.  And we break the training set into batches.</a:t>
            </a:r>
          </a:p>
        </p:txBody>
      </p:sp>
      <p:sp>
        <p:nvSpPr>
          <p:cNvPr id="9" name="TextBox 8">
            <a:extLst>
              <a:ext uri="{FF2B5EF4-FFF2-40B4-BE49-F238E27FC236}">
                <a16:creationId xmlns:a16="http://schemas.microsoft.com/office/drawing/2014/main" id="{DD2AE052-26C1-9129-39A5-C9266E832BB9}"/>
              </a:ext>
            </a:extLst>
          </p:cNvPr>
          <p:cNvSpPr txBox="1"/>
          <p:nvPr/>
        </p:nvSpPr>
        <p:spPr>
          <a:xfrm>
            <a:off x="8265748" y="3320520"/>
            <a:ext cx="2450242" cy="1169551"/>
          </a:xfrm>
          <a:prstGeom prst="rect">
            <a:avLst/>
          </a:prstGeom>
          <a:noFill/>
        </p:spPr>
        <p:txBody>
          <a:bodyPr wrap="square" rtlCol="0">
            <a:spAutoFit/>
          </a:bodyPr>
          <a:lstStyle/>
          <a:p>
            <a:r>
              <a:rPr lang="en-US" sz="1400"/>
              <a:t>for each batch, we compute the loss, the gradient, and update the parameters.  We do this for all batches in the present dataset, e times.  </a:t>
            </a:r>
          </a:p>
        </p:txBody>
      </p:sp>
      <p:sp>
        <p:nvSpPr>
          <p:cNvPr id="10" name="TextBox 9">
            <a:extLst>
              <a:ext uri="{FF2B5EF4-FFF2-40B4-BE49-F238E27FC236}">
                <a16:creationId xmlns:a16="http://schemas.microsoft.com/office/drawing/2014/main" id="{0FCACB09-0204-0CCA-85B0-2B0ECF6FE9D2}"/>
              </a:ext>
            </a:extLst>
          </p:cNvPr>
          <p:cNvSpPr txBox="1"/>
          <p:nvPr/>
        </p:nvSpPr>
        <p:spPr>
          <a:xfrm>
            <a:off x="8758228" y="5447646"/>
            <a:ext cx="3098492" cy="954107"/>
          </a:xfrm>
          <a:prstGeom prst="rect">
            <a:avLst/>
          </a:prstGeom>
          <a:noFill/>
        </p:spPr>
        <p:txBody>
          <a:bodyPr wrap="square" rtlCol="0">
            <a:spAutoFit/>
          </a:bodyPr>
          <a:lstStyle/>
          <a:p>
            <a:r>
              <a:rPr lang="en-US" sz="1400"/>
              <a:t>then we put the model in evaluation mode and predict on the training and testing data, should we want it.  Note multiplying by 1000 to unscale the data.</a:t>
            </a:r>
          </a:p>
        </p:txBody>
      </p:sp>
      <p:sp>
        <p:nvSpPr>
          <p:cNvPr id="2" name="Rectangle 1">
            <a:extLst>
              <a:ext uri="{FF2B5EF4-FFF2-40B4-BE49-F238E27FC236}">
                <a16:creationId xmlns:a16="http://schemas.microsoft.com/office/drawing/2014/main" id="{42D7079D-3FE9-9C59-8DB3-16C9932813BE}"/>
              </a:ext>
            </a:extLst>
          </p:cNvPr>
          <p:cNvSpPr/>
          <p:nvPr/>
        </p:nvSpPr>
        <p:spPr>
          <a:xfrm>
            <a:off x="4328040" y="173635"/>
            <a:ext cx="3167598" cy="461665"/>
          </a:xfrm>
          <a:prstGeom prst="rect">
            <a:avLst/>
          </a:prstGeom>
        </p:spPr>
        <p:txBody>
          <a:bodyPr wrap="none">
            <a:spAutoFit/>
          </a:bodyPr>
          <a:lstStyle/>
          <a:p>
            <a:r>
              <a:rPr lang="en-US" sz="2400" b="1" u="sng">
                <a:solidFill>
                  <a:schemeClr val="bg2">
                    <a:lumMod val="50000"/>
                  </a:schemeClr>
                </a:solidFill>
              </a:rPr>
              <a:t>Pytorch: LSTM Example</a:t>
            </a:r>
          </a:p>
        </p:txBody>
      </p:sp>
    </p:spTree>
    <p:extLst>
      <p:ext uri="{BB962C8B-B14F-4D97-AF65-F5344CB8AC3E}">
        <p14:creationId xmlns:p14="http://schemas.microsoft.com/office/powerpoint/2010/main" val="401775884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3CA908-44B5-7064-3287-1BDA4D8A2B86}"/>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E81FE4C7-9339-C4AF-A25A-CD15E571B239}"/>
              </a:ext>
            </a:extLst>
          </p:cNvPr>
          <p:cNvSpPr txBox="1"/>
          <p:nvPr/>
        </p:nvSpPr>
        <p:spPr>
          <a:xfrm>
            <a:off x="330366" y="751736"/>
            <a:ext cx="3825074" cy="338554"/>
          </a:xfrm>
          <a:prstGeom prst="rect">
            <a:avLst/>
          </a:prstGeom>
          <a:noFill/>
        </p:spPr>
        <p:txBody>
          <a:bodyPr wrap="square" rtlCol="0">
            <a:spAutoFit/>
          </a:bodyPr>
          <a:lstStyle/>
          <a:p>
            <a:r>
              <a:rPr lang="en-US" sz="1600"/>
              <a:t>Here’s the LSTM </a:t>
            </a:r>
            <a:r>
              <a:rPr lang="en-US" sz="1600" i="1">
                <a:solidFill>
                  <a:srgbClr val="FF0000"/>
                </a:solidFill>
              </a:rPr>
              <a:t>regression</a:t>
            </a:r>
            <a:r>
              <a:rPr lang="en-US" sz="1600"/>
              <a:t> example, part 4.</a:t>
            </a:r>
          </a:p>
        </p:txBody>
      </p:sp>
      <mc:AlternateContent xmlns:mc="http://schemas.openxmlformats.org/markup-compatibility/2006" xmlns:p14="http://schemas.microsoft.com/office/powerpoint/2010/main">
        <mc:Choice Requires="p14">
          <p:contentPart p14:bwMode="auto" r:id="rId3">
            <p14:nvContentPartPr>
              <p14:cNvPr id="7" name="Ink 6">
                <a:extLst>
                  <a:ext uri="{FF2B5EF4-FFF2-40B4-BE49-F238E27FC236}">
                    <a16:creationId xmlns:a16="http://schemas.microsoft.com/office/drawing/2014/main" id="{24BB6880-365E-BD6A-EF8C-0C53A5D2C8C6}"/>
                  </a:ext>
                </a:extLst>
              </p14:cNvPr>
              <p14:cNvContentPartPr/>
              <p14:nvPr/>
            </p14:nvContentPartPr>
            <p14:xfrm>
              <a:off x="5911839" y="2299810"/>
              <a:ext cx="199080" cy="1001520"/>
            </p14:xfrm>
          </p:contentPart>
        </mc:Choice>
        <mc:Fallback xmlns="">
          <p:pic>
            <p:nvPicPr>
              <p:cNvPr id="7" name="Ink 6">
                <a:extLst>
                  <a:ext uri="{FF2B5EF4-FFF2-40B4-BE49-F238E27FC236}">
                    <a16:creationId xmlns:a16="http://schemas.microsoft.com/office/drawing/2014/main" id="{A73BD4FF-C176-A10D-48CF-7F5CB3359AA0}"/>
                  </a:ext>
                </a:extLst>
              </p:cNvPr>
              <p:cNvPicPr/>
              <p:nvPr/>
            </p:nvPicPr>
            <p:blipFill>
              <a:blip r:embed="rId4"/>
              <a:stretch>
                <a:fillRect/>
              </a:stretch>
            </p:blipFill>
            <p:spPr>
              <a:xfrm>
                <a:off x="5903199" y="2290810"/>
                <a:ext cx="216720" cy="1019160"/>
              </a:xfrm>
              <a:prstGeom prst="rect">
                <a:avLst/>
              </a:prstGeom>
            </p:spPr>
          </p:pic>
        </mc:Fallback>
      </mc:AlternateContent>
      <p:sp>
        <p:nvSpPr>
          <p:cNvPr id="10" name="TextBox 9">
            <a:extLst>
              <a:ext uri="{FF2B5EF4-FFF2-40B4-BE49-F238E27FC236}">
                <a16:creationId xmlns:a16="http://schemas.microsoft.com/office/drawing/2014/main" id="{2BF66FDC-D48F-C513-8EE9-B57754BDDB17}"/>
              </a:ext>
            </a:extLst>
          </p:cNvPr>
          <p:cNvSpPr txBox="1"/>
          <p:nvPr/>
        </p:nvSpPr>
        <p:spPr>
          <a:xfrm>
            <a:off x="6315237" y="2299810"/>
            <a:ext cx="3223956" cy="954107"/>
          </a:xfrm>
          <a:prstGeom prst="rect">
            <a:avLst/>
          </a:prstGeom>
          <a:noFill/>
        </p:spPr>
        <p:txBody>
          <a:bodyPr wrap="square" rtlCol="0">
            <a:spAutoFit/>
          </a:bodyPr>
          <a:lstStyle/>
          <a:p>
            <a:r>
              <a:rPr lang="en-US" sz="1400"/>
              <a:t>Can see that it takes a few runs, but eventually the parameters get somewhat on point.  Doesn’t do quite as well as the RNN though.  </a:t>
            </a:r>
          </a:p>
        </p:txBody>
      </p:sp>
      <p:pic>
        <p:nvPicPr>
          <p:cNvPr id="5" name="Picture 4">
            <a:extLst>
              <a:ext uri="{FF2B5EF4-FFF2-40B4-BE49-F238E27FC236}">
                <a16:creationId xmlns:a16="http://schemas.microsoft.com/office/drawing/2014/main" id="{9AA9709D-31F6-657B-2647-73D5D2890479}"/>
              </a:ext>
            </a:extLst>
          </p:cNvPr>
          <p:cNvPicPr>
            <a:picLocks noChangeAspect="1"/>
          </p:cNvPicPr>
          <p:nvPr/>
        </p:nvPicPr>
        <p:blipFill>
          <a:blip r:embed="rId5"/>
          <a:stretch>
            <a:fillRect/>
          </a:stretch>
        </p:blipFill>
        <p:spPr>
          <a:xfrm>
            <a:off x="241295" y="1601720"/>
            <a:ext cx="5166370" cy="3959360"/>
          </a:xfrm>
          <a:prstGeom prst="rect">
            <a:avLst/>
          </a:prstGeom>
        </p:spPr>
      </p:pic>
      <p:sp>
        <p:nvSpPr>
          <p:cNvPr id="2" name="Rectangle 1">
            <a:extLst>
              <a:ext uri="{FF2B5EF4-FFF2-40B4-BE49-F238E27FC236}">
                <a16:creationId xmlns:a16="http://schemas.microsoft.com/office/drawing/2014/main" id="{9CEFAD2A-1797-5B5D-700E-112AAD5A7E93}"/>
              </a:ext>
            </a:extLst>
          </p:cNvPr>
          <p:cNvSpPr/>
          <p:nvPr/>
        </p:nvSpPr>
        <p:spPr>
          <a:xfrm>
            <a:off x="4328040" y="173635"/>
            <a:ext cx="3167598" cy="461665"/>
          </a:xfrm>
          <a:prstGeom prst="rect">
            <a:avLst/>
          </a:prstGeom>
        </p:spPr>
        <p:txBody>
          <a:bodyPr wrap="none">
            <a:spAutoFit/>
          </a:bodyPr>
          <a:lstStyle/>
          <a:p>
            <a:r>
              <a:rPr lang="en-US" sz="2400" b="1" u="sng">
                <a:solidFill>
                  <a:schemeClr val="bg2">
                    <a:lumMod val="50000"/>
                  </a:schemeClr>
                </a:solidFill>
              </a:rPr>
              <a:t>Pytorch: LSTM Example</a:t>
            </a:r>
          </a:p>
        </p:txBody>
      </p:sp>
    </p:spTree>
    <p:extLst>
      <p:ext uri="{BB962C8B-B14F-4D97-AF65-F5344CB8AC3E}">
        <p14:creationId xmlns:p14="http://schemas.microsoft.com/office/powerpoint/2010/main" val="48146810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36AADC-575C-60CF-1B10-CEABAB3C5538}"/>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67C9AE6C-2141-EF3C-6583-FEFF8C893F55}"/>
              </a:ext>
            </a:extLst>
          </p:cNvPr>
          <p:cNvSpPr/>
          <p:nvPr/>
        </p:nvSpPr>
        <p:spPr>
          <a:xfrm>
            <a:off x="4709651" y="173635"/>
            <a:ext cx="3042371" cy="461665"/>
          </a:xfrm>
          <a:prstGeom prst="rect">
            <a:avLst/>
          </a:prstGeom>
        </p:spPr>
        <p:txBody>
          <a:bodyPr wrap="none">
            <a:spAutoFit/>
          </a:bodyPr>
          <a:lstStyle/>
          <a:p>
            <a:r>
              <a:rPr lang="en-US" sz="2400" b="1" u="sng">
                <a:solidFill>
                  <a:schemeClr val="bg2">
                    <a:lumMod val="50000"/>
                  </a:schemeClr>
                </a:solidFill>
              </a:rPr>
              <a:t>Pytorch: GRU Example</a:t>
            </a:r>
          </a:p>
        </p:txBody>
      </p:sp>
      <p:sp>
        <p:nvSpPr>
          <p:cNvPr id="4" name="TextBox 3">
            <a:extLst>
              <a:ext uri="{FF2B5EF4-FFF2-40B4-BE49-F238E27FC236}">
                <a16:creationId xmlns:a16="http://schemas.microsoft.com/office/drawing/2014/main" id="{2D450AC1-2FEA-41EC-0852-F5344E0DB699}"/>
              </a:ext>
            </a:extLst>
          </p:cNvPr>
          <p:cNvSpPr txBox="1"/>
          <p:nvPr/>
        </p:nvSpPr>
        <p:spPr>
          <a:xfrm>
            <a:off x="330365" y="751736"/>
            <a:ext cx="4156793" cy="338554"/>
          </a:xfrm>
          <a:prstGeom prst="rect">
            <a:avLst/>
          </a:prstGeom>
          <a:noFill/>
        </p:spPr>
        <p:txBody>
          <a:bodyPr wrap="square" rtlCol="0">
            <a:spAutoFit/>
          </a:bodyPr>
          <a:lstStyle/>
          <a:p>
            <a:r>
              <a:rPr lang="en-US" sz="1600"/>
              <a:t>Here’s a GRU </a:t>
            </a:r>
            <a:r>
              <a:rPr lang="en-US" sz="1600" i="1">
                <a:solidFill>
                  <a:srgbClr val="FF0000"/>
                </a:solidFill>
              </a:rPr>
              <a:t>regression</a:t>
            </a:r>
            <a:r>
              <a:rPr lang="en-US" sz="1600"/>
              <a:t> example, part 1.</a:t>
            </a:r>
          </a:p>
        </p:txBody>
      </p:sp>
      <p:pic>
        <p:nvPicPr>
          <p:cNvPr id="2" name="Picture 1">
            <a:extLst>
              <a:ext uri="{FF2B5EF4-FFF2-40B4-BE49-F238E27FC236}">
                <a16:creationId xmlns:a16="http://schemas.microsoft.com/office/drawing/2014/main" id="{07BB7974-2750-5457-55A9-165B94D33298}"/>
              </a:ext>
            </a:extLst>
          </p:cNvPr>
          <p:cNvPicPr>
            <a:picLocks noChangeAspect="1"/>
          </p:cNvPicPr>
          <p:nvPr/>
        </p:nvPicPr>
        <p:blipFill>
          <a:blip r:embed="rId3"/>
          <a:stretch>
            <a:fillRect/>
          </a:stretch>
        </p:blipFill>
        <p:spPr>
          <a:xfrm>
            <a:off x="405708" y="1090290"/>
            <a:ext cx="4590570" cy="1732986"/>
          </a:xfrm>
          <a:prstGeom prst="rect">
            <a:avLst/>
          </a:prstGeom>
        </p:spPr>
      </p:pic>
      <p:sp>
        <p:nvSpPr>
          <p:cNvPr id="5" name="TextBox 4">
            <a:extLst>
              <a:ext uri="{FF2B5EF4-FFF2-40B4-BE49-F238E27FC236}">
                <a16:creationId xmlns:a16="http://schemas.microsoft.com/office/drawing/2014/main" id="{4ECB15CB-D8DD-B9D4-D4CE-37B64F68653F}"/>
              </a:ext>
            </a:extLst>
          </p:cNvPr>
          <p:cNvSpPr txBox="1"/>
          <p:nvPr/>
        </p:nvSpPr>
        <p:spPr>
          <a:xfrm>
            <a:off x="330365" y="2985878"/>
            <a:ext cx="4665913" cy="584775"/>
          </a:xfrm>
          <a:prstGeom prst="rect">
            <a:avLst/>
          </a:prstGeom>
          <a:noFill/>
        </p:spPr>
        <p:txBody>
          <a:bodyPr wrap="square" rtlCol="0">
            <a:spAutoFit/>
          </a:bodyPr>
          <a:lstStyle/>
          <a:p>
            <a:r>
              <a:rPr lang="en-US" sz="1600"/>
              <a:t>also have my_ARMA function which creates ARMA series with trends.  but not showing it.</a:t>
            </a:r>
          </a:p>
        </p:txBody>
      </p:sp>
      <p:pic>
        <p:nvPicPr>
          <p:cNvPr id="6" name="Picture 5">
            <a:extLst>
              <a:ext uri="{FF2B5EF4-FFF2-40B4-BE49-F238E27FC236}">
                <a16:creationId xmlns:a16="http://schemas.microsoft.com/office/drawing/2014/main" id="{59951513-558B-D270-7292-B852CB9E8D3C}"/>
              </a:ext>
            </a:extLst>
          </p:cNvPr>
          <p:cNvPicPr>
            <a:picLocks noChangeAspect="1"/>
          </p:cNvPicPr>
          <p:nvPr/>
        </p:nvPicPr>
        <p:blipFill>
          <a:blip r:embed="rId4"/>
          <a:stretch>
            <a:fillRect/>
          </a:stretch>
        </p:blipFill>
        <p:spPr>
          <a:xfrm>
            <a:off x="405708" y="3733255"/>
            <a:ext cx="4937678" cy="2844620"/>
          </a:xfrm>
          <a:prstGeom prst="rect">
            <a:avLst/>
          </a:prstGeom>
        </p:spPr>
      </p:pic>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26308A2E-345A-A289-A03C-AFA0107312C7}"/>
                  </a:ext>
                </a:extLst>
              </p14:cNvPr>
              <p14:cNvContentPartPr/>
              <p14:nvPr/>
            </p14:nvContentPartPr>
            <p14:xfrm>
              <a:off x="5637028" y="3827145"/>
              <a:ext cx="183960" cy="1101960"/>
            </p14:xfrm>
          </p:contentPart>
        </mc:Choice>
        <mc:Fallback xmlns="">
          <p:pic>
            <p:nvPicPr>
              <p:cNvPr id="7" name="Ink 6">
                <a:extLst>
                  <a:ext uri="{FF2B5EF4-FFF2-40B4-BE49-F238E27FC236}">
                    <a16:creationId xmlns:a16="http://schemas.microsoft.com/office/drawing/2014/main" id="{DBDE0CAF-F44F-3938-6B88-E7EF7A7761E4}"/>
                  </a:ext>
                </a:extLst>
              </p:cNvPr>
              <p:cNvPicPr/>
              <p:nvPr/>
            </p:nvPicPr>
            <p:blipFill>
              <a:blip r:embed="rId6"/>
              <a:stretch>
                <a:fillRect/>
              </a:stretch>
            </p:blipFill>
            <p:spPr>
              <a:xfrm>
                <a:off x="5628388" y="3818505"/>
                <a:ext cx="201600" cy="11196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F9323C56-7ABC-96C3-8B31-5CBC3FDB8801}"/>
                  </a:ext>
                </a:extLst>
              </p14:cNvPr>
              <p14:cNvContentPartPr/>
              <p14:nvPr/>
            </p14:nvContentPartPr>
            <p14:xfrm>
              <a:off x="4440028" y="5259945"/>
              <a:ext cx="210960" cy="1255320"/>
            </p14:xfrm>
          </p:contentPart>
        </mc:Choice>
        <mc:Fallback xmlns="">
          <p:pic>
            <p:nvPicPr>
              <p:cNvPr id="8" name="Ink 7">
                <a:extLst>
                  <a:ext uri="{FF2B5EF4-FFF2-40B4-BE49-F238E27FC236}">
                    <a16:creationId xmlns:a16="http://schemas.microsoft.com/office/drawing/2014/main" id="{DAA17839-4A1B-7533-E541-FC678DA989D5}"/>
                  </a:ext>
                </a:extLst>
              </p:cNvPr>
              <p:cNvPicPr/>
              <p:nvPr/>
            </p:nvPicPr>
            <p:blipFill>
              <a:blip r:embed="rId8"/>
              <a:stretch>
                <a:fillRect/>
              </a:stretch>
            </p:blipFill>
            <p:spPr>
              <a:xfrm>
                <a:off x="4431388" y="5251305"/>
                <a:ext cx="228600" cy="1272960"/>
              </a:xfrm>
              <a:prstGeom prst="rect">
                <a:avLst/>
              </a:prstGeom>
            </p:spPr>
          </p:pic>
        </mc:Fallback>
      </mc:AlternateContent>
      <p:sp>
        <p:nvSpPr>
          <p:cNvPr id="9" name="TextBox 8">
            <a:extLst>
              <a:ext uri="{FF2B5EF4-FFF2-40B4-BE49-F238E27FC236}">
                <a16:creationId xmlns:a16="http://schemas.microsoft.com/office/drawing/2014/main" id="{70A53B02-2CE3-A8BD-A3C5-51FB491D7577}"/>
              </a:ext>
            </a:extLst>
          </p:cNvPr>
          <p:cNvSpPr txBox="1"/>
          <p:nvPr/>
        </p:nvSpPr>
        <p:spPr>
          <a:xfrm>
            <a:off x="5911839" y="3962626"/>
            <a:ext cx="3167406" cy="738664"/>
          </a:xfrm>
          <a:prstGeom prst="rect">
            <a:avLst/>
          </a:prstGeom>
          <a:noFill/>
        </p:spPr>
        <p:txBody>
          <a:bodyPr wrap="square" rtlCol="0">
            <a:spAutoFit/>
          </a:bodyPr>
          <a:lstStyle/>
          <a:p>
            <a:r>
              <a:rPr lang="en-US" sz="1400"/>
              <a:t>see sklearn notes.  this is a function to create a feature and target variable set from the sequence.</a:t>
            </a:r>
            <a:endParaRPr lang="en-US" sz="1600"/>
          </a:p>
        </p:txBody>
      </p:sp>
      <p:sp>
        <p:nvSpPr>
          <p:cNvPr id="10" name="TextBox 9">
            <a:extLst>
              <a:ext uri="{FF2B5EF4-FFF2-40B4-BE49-F238E27FC236}">
                <a16:creationId xmlns:a16="http://schemas.microsoft.com/office/drawing/2014/main" id="{22BBF3F6-AF2E-3F4F-3D25-49EFCE654643}"/>
              </a:ext>
            </a:extLst>
          </p:cNvPr>
          <p:cNvSpPr txBox="1"/>
          <p:nvPr/>
        </p:nvSpPr>
        <p:spPr>
          <a:xfrm>
            <a:off x="4859581" y="5423585"/>
            <a:ext cx="3167406" cy="523220"/>
          </a:xfrm>
          <a:prstGeom prst="rect">
            <a:avLst/>
          </a:prstGeom>
          <a:noFill/>
        </p:spPr>
        <p:txBody>
          <a:bodyPr wrap="square" rtlCol="0">
            <a:spAutoFit/>
          </a:bodyPr>
          <a:lstStyle/>
          <a:p>
            <a:r>
              <a:rPr lang="en-US" sz="1400"/>
              <a:t>this is like kfsplit.  It creates a rolling training/testing set.  </a:t>
            </a:r>
          </a:p>
        </p:txBody>
      </p:sp>
    </p:spTree>
    <p:extLst>
      <p:ext uri="{BB962C8B-B14F-4D97-AF65-F5344CB8AC3E}">
        <p14:creationId xmlns:p14="http://schemas.microsoft.com/office/powerpoint/2010/main" val="29563948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B61252-5EB5-60C4-9186-72ECDFF5E591}"/>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148A2E76-202E-805F-7F55-E429F3E9DF48}"/>
              </a:ext>
            </a:extLst>
          </p:cNvPr>
          <p:cNvPicPr>
            <a:picLocks noChangeAspect="1"/>
          </p:cNvPicPr>
          <p:nvPr/>
        </p:nvPicPr>
        <p:blipFill>
          <a:blip r:embed="rId3"/>
          <a:stretch>
            <a:fillRect/>
          </a:stretch>
        </p:blipFill>
        <p:spPr>
          <a:xfrm>
            <a:off x="384011" y="1177021"/>
            <a:ext cx="7550950" cy="5147580"/>
          </a:xfrm>
          <a:prstGeom prst="rect">
            <a:avLst/>
          </a:prstGeom>
        </p:spPr>
      </p:pic>
      <p:sp>
        <p:nvSpPr>
          <p:cNvPr id="4" name="TextBox 3">
            <a:extLst>
              <a:ext uri="{FF2B5EF4-FFF2-40B4-BE49-F238E27FC236}">
                <a16:creationId xmlns:a16="http://schemas.microsoft.com/office/drawing/2014/main" id="{DF979F8D-6B68-B0C5-BAB4-4AA02EE00CB4}"/>
              </a:ext>
            </a:extLst>
          </p:cNvPr>
          <p:cNvSpPr txBox="1"/>
          <p:nvPr/>
        </p:nvSpPr>
        <p:spPr>
          <a:xfrm>
            <a:off x="330365" y="751736"/>
            <a:ext cx="4156793" cy="338554"/>
          </a:xfrm>
          <a:prstGeom prst="rect">
            <a:avLst/>
          </a:prstGeom>
          <a:noFill/>
        </p:spPr>
        <p:txBody>
          <a:bodyPr wrap="square" rtlCol="0">
            <a:spAutoFit/>
          </a:bodyPr>
          <a:lstStyle/>
          <a:p>
            <a:r>
              <a:rPr lang="en-US" sz="1600"/>
              <a:t>Here’s a GRU </a:t>
            </a:r>
            <a:r>
              <a:rPr lang="en-US" sz="1600" i="1">
                <a:solidFill>
                  <a:srgbClr val="FF0000"/>
                </a:solidFill>
              </a:rPr>
              <a:t>regression</a:t>
            </a:r>
            <a:r>
              <a:rPr lang="en-US" sz="1600"/>
              <a:t> example, part 2.</a:t>
            </a:r>
          </a:p>
        </p:txBody>
      </p:sp>
      <mc:AlternateContent xmlns:mc="http://schemas.openxmlformats.org/markup-compatibility/2006" xmlns:p14="http://schemas.microsoft.com/office/powerpoint/2010/main">
        <mc:Choice Requires="p14">
          <p:contentPart p14:bwMode="auto" r:id="rId4">
            <p14:nvContentPartPr>
              <p14:cNvPr id="10" name="Ink 9">
                <a:extLst>
                  <a:ext uri="{FF2B5EF4-FFF2-40B4-BE49-F238E27FC236}">
                    <a16:creationId xmlns:a16="http://schemas.microsoft.com/office/drawing/2014/main" id="{B1262E57-7ED5-10EF-C804-12EA4164444A}"/>
                  </a:ext>
                </a:extLst>
              </p14:cNvPr>
              <p14:cNvContentPartPr/>
              <p14:nvPr/>
            </p14:nvContentPartPr>
            <p14:xfrm>
              <a:off x="8072874" y="3982525"/>
              <a:ext cx="402120" cy="1622160"/>
            </p14:xfrm>
          </p:contentPart>
        </mc:Choice>
        <mc:Fallback xmlns="">
          <p:pic>
            <p:nvPicPr>
              <p:cNvPr id="10" name="Ink 9">
                <a:extLst>
                  <a:ext uri="{FF2B5EF4-FFF2-40B4-BE49-F238E27FC236}">
                    <a16:creationId xmlns:a16="http://schemas.microsoft.com/office/drawing/2014/main" id="{B1262E57-7ED5-10EF-C804-12EA4164444A}"/>
                  </a:ext>
                </a:extLst>
              </p:cNvPr>
              <p:cNvPicPr/>
              <p:nvPr/>
            </p:nvPicPr>
            <p:blipFill>
              <a:blip r:embed="rId5"/>
              <a:stretch>
                <a:fillRect/>
              </a:stretch>
            </p:blipFill>
            <p:spPr>
              <a:xfrm>
                <a:off x="8063882" y="3973525"/>
                <a:ext cx="419744" cy="1639800"/>
              </a:xfrm>
              <a:prstGeom prst="rect">
                <a:avLst/>
              </a:prstGeom>
            </p:spPr>
          </p:pic>
        </mc:Fallback>
      </mc:AlternateContent>
      <p:sp>
        <p:nvSpPr>
          <p:cNvPr id="11" name="TextBox 10">
            <a:extLst>
              <a:ext uri="{FF2B5EF4-FFF2-40B4-BE49-F238E27FC236}">
                <a16:creationId xmlns:a16="http://schemas.microsoft.com/office/drawing/2014/main" id="{D8DCACEF-5897-BB8B-E90D-51BD312707EC}"/>
              </a:ext>
            </a:extLst>
          </p:cNvPr>
          <p:cNvSpPr txBox="1"/>
          <p:nvPr/>
        </p:nvSpPr>
        <p:spPr>
          <a:xfrm>
            <a:off x="7198748" y="2290228"/>
            <a:ext cx="2630079" cy="954107"/>
          </a:xfrm>
          <a:prstGeom prst="rect">
            <a:avLst/>
          </a:prstGeom>
          <a:noFill/>
        </p:spPr>
        <p:txBody>
          <a:bodyPr wrap="square" rtlCol="0">
            <a:spAutoFit/>
          </a:bodyPr>
          <a:lstStyle/>
          <a:p>
            <a:r>
              <a:rPr lang="en-US" sz="1400"/>
              <a:t>creating my series with the my_ARMA function.  Note dividing by 1000 to scale data to between 0 and 1.</a:t>
            </a:r>
          </a:p>
        </p:txBody>
      </p:sp>
      <mc:AlternateContent xmlns:mc="http://schemas.openxmlformats.org/markup-compatibility/2006" xmlns:p14="http://schemas.microsoft.com/office/powerpoint/2010/main">
        <mc:Choice Requires="p14">
          <p:contentPart p14:bwMode="auto" r:id="rId6">
            <p14:nvContentPartPr>
              <p14:cNvPr id="12" name="Ink 11">
                <a:extLst>
                  <a:ext uri="{FF2B5EF4-FFF2-40B4-BE49-F238E27FC236}">
                    <a16:creationId xmlns:a16="http://schemas.microsoft.com/office/drawing/2014/main" id="{72AE47DF-3A3F-F71D-E2ED-44E5C8604E57}"/>
                  </a:ext>
                </a:extLst>
              </p14:cNvPr>
              <p14:cNvContentPartPr/>
              <p14:nvPr/>
            </p14:nvContentPartPr>
            <p14:xfrm>
              <a:off x="6521208" y="1674677"/>
              <a:ext cx="434882" cy="1754323"/>
            </p14:xfrm>
          </p:contentPart>
        </mc:Choice>
        <mc:Fallback xmlns="">
          <p:pic>
            <p:nvPicPr>
              <p:cNvPr id="12" name="Ink 11">
                <a:extLst>
                  <a:ext uri="{FF2B5EF4-FFF2-40B4-BE49-F238E27FC236}">
                    <a16:creationId xmlns:a16="http://schemas.microsoft.com/office/drawing/2014/main" id="{72AE47DF-3A3F-F71D-E2ED-44E5C8604E57}"/>
                  </a:ext>
                </a:extLst>
              </p:cNvPr>
              <p:cNvPicPr/>
              <p:nvPr/>
            </p:nvPicPr>
            <p:blipFill>
              <a:blip r:embed="rId7"/>
              <a:stretch>
                <a:fillRect/>
              </a:stretch>
            </p:blipFill>
            <p:spPr>
              <a:xfrm>
                <a:off x="6512215" y="1665677"/>
                <a:ext cx="452507" cy="1771963"/>
              </a:xfrm>
              <a:prstGeom prst="rect">
                <a:avLst/>
              </a:prstGeom>
            </p:spPr>
          </p:pic>
        </mc:Fallback>
      </mc:AlternateContent>
      <p:sp>
        <p:nvSpPr>
          <p:cNvPr id="13" name="TextBox 12">
            <a:extLst>
              <a:ext uri="{FF2B5EF4-FFF2-40B4-BE49-F238E27FC236}">
                <a16:creationId xmlns:a16="http://schemas.microsoft.com/office/drawing/2014/main" id="{C2D9FE1A-3FB8-6F02-66BC-63445B4B3799}"/>
              </a:ext>
            </a:extLst>
          </p:cNvPr>
          <p:cNvSpPr txBox="1"/>
          <p:nvPr/>
        </p:nvSpPr>
        <p:spPr>
          <a:xfrm>
            <a:off x="8736088" y="4709171"/>
            <a:ext cx="2062263" cy="307777"/>
          </a:xfrm>
          <a:prstGeom prst="rect">
            <a:avLst/>
          </a:prstGeom>
          <a:noFill/>
        </p:spPr>
        <p:txBody>
          <a:bodyPr wrap="square" rtlCol="0">
            <a:spAutoFit/>
          </a:bodyPr>
          <a:lstStyle/>
          <a:p>
            <a:r>
              <a:rPr lang="en-US" sz="1400"/>
              <a:t>creating the LSTM model.</a:t>
            </a:r>
          </a:p>
        </p:txBody>
      </p:sp>
      <p:sp>
        <p:nvSpPr>
          <p:cNvPr id="2" name="Rectangle 1">
            <a:extLst>
              <a:ext uri="{FF2B5EF4-FFF2-40B4-BE49-F238E27FC236}">
                <a16:creationId xmlns:a16="http://schemas.microsoft.com/office/drawing/2014/main" id="{112F5B93-18B4-B90E-1C70-F335177B8D51}"/>
              </a:ext>
            </a:extLst>
          </p:cNvPr>
          <p:cNvSpPr/>
          <p:nvPr/>
        </p:nvSpPr>
        <p:spPr>
          <a:xfrm>
            <a:off x="4709651" y="173635"/>
            <a:ext cx="3042371" cy="461665"/>
          </a:xfrm>
          <a:prstGeom prst="rect">
            <a:avLst/>
          </a:prstGeom>
        </p:spPr>
        <p:txBody>
          <a:bodyPr wrap="none">
            <a:spAutoFit/>
          </a:bodyPr>
          <a:lstStyle/>
          <a:p>
            <a:r>
              <a:rPr lang="en-US" sz="2400" b="1" u="sng">
                <a:solidFill>
                  <a:schemeClr val="bg2">
                    <a:lumMod val="50000"/>
                  </a:schemeClr>
                </a:solidFill>
              </a:rPr>
              <a:t>Pytorch: GRU Example</a:t>
            </a:r>
          </a:p>
        </p:txBody>
      </p:sp>
    </p:spTree>
    <p:extLst>
      <p:ext uri="{BB962C8B-B14F-4D97-AF65-F5344CB8AC3E}">
        <p14:creationId xmlns:p14="http://schemas.microsoft.com/office/powerpoint/2010/main" val="425333455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96047A-BAD6-DA28-D6CE-9C09BBC744FF}"/>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FA477086-4519-26A3-713B-E20CA0FB0C1F}"/>
              </a:ext>
            </a:extLst>
          </p:cNvPr>
          <p:cNvPicPr>
            <a:picLocks noChangeAspect="1"/>
          </p:cNvPicPr>
          <p:nvPr/>
        </p:nvPicPr>
        <p:blipFill>
          <a:blip r:embed="rId3"/>
          <a:stretch>
            <a:fillRect/>
          </a:stretch>
        </p:blipFill>
        <p:spPr>
          <a:xfrm>
            <a:off x="500108" y="1485203"/>
            <a:ext cx="7584740" cy="4963963"/>
          </a:xfrm>
          <a:prstGeom prst="rect">
            <a:avLst/>
          </a:prstGeom>
        </p:spPr>
      </p:pic>
      <p:sp>
        <p:nvSpPr>
          <p:cNvPr id="4" name="TextBox 3">
            <a:extLst>
              <a:ext uri="{FF2B5EF4-FFF2-40B4-BE49-F238E27FC236}">
                <a16:creationId xmlns:a16="http://schemas.microsoft.com/office/drawing/2014/main" id="{199FC501-CECB-1B63-DE55-21BBF74E6C34}"/>
              </a:ext>
            </a:extLst>
          </p:cNvPr>
          <p:cNvSpPr txBox="1"/>
          <p:nvPr/>
        </p:nvSpPr>
        <p:spPr>
          <a:xfrm>
            <a:off x="330366" y="751736"/>
            <a:ext cx="3825074" cy="338554"/>
          </a:xfrm>
          <a:prstGeom prst="rect">
            <a:avLst/>
          </a:prstGeom>
          <a:noFill/>
        </p:spPr>
        <p:txBody>
          <a:bodyPr wrap="square" rtlCol="0">
            <a:spAutoFit/>
          </a:bodyPr>
          <a:lstStyle/>
          <a:p>
            <a:r>
              <a:rPr lang="en-US" sz="1600"/>
              <a:t>Here’s the GRU </a:t>
            </a:r>
            <a:r>
              <a:rPr lang="en-US" sz="1600" i="1">
                <a:solidFill>
                  <a:srgbClr val="FF0000"/>
                </a:solidFill>
              </a:rPr>
              <a:t>regression</a:t>
            </a:r>
            <a:r>
              <a:rPr lang="en-US" sz="1600"/>
              <a:t> example, part 3.</a:t>
            </a:r>
          </a:p>
        </p:txBody>
      </p:sp>
      <mc:AlternateContent xmlns:mc="http://schemas.openxmlformats.org/markup-compatibility/2006" xmlns:p14="http://schemas.microsoft.com/office/powerpoint/2010/main">
        <mc:Choice Requires="p14">
          <p:contentPart p14:bwMode="auto" r:id="rId4">
            <p14:nvContentPartPr>
              <p14:cNvPr id="5" name="Ink 4">
                <a:extLst>
                  <a:ext uri="{FF2B5EF4-FFF2-40B4-BE49-F238E27FC236}">
                    <a16:creationId xmlns:a16="http://schemas.microsoft.com/office/drawing/2014/main" id="{409DEBC7-6161-8E83-93D4-C070B88A3439}"/>
                  </a:ext>
                </a:extLst>
              </p14:cNvPr>
              <p14:cNvContentPartPr/>
              <p14:nvPr/>
            </p14:nvContentPartPr>
            <p14:xfrm>
              <a:off x="8135068" y="1574265"/>
              <a:ext cx="261360" cy="1378440"/>
            </p14:xfrm>
          </p:contentPart>
        </mc:Choice>
        <mc:Fallback xmlns="">
          <p:pic>
            <p:nvPicPr>
              <p:cNvPr id="5" name="Ink 4">
                <a:extLst>
                  <a:ext uri="{FF2B5EF4-FFF2-40B4-BE49-F238E27FC236}">
                    <a16:creationId xmlns:a16="http://schemas.microsoft.com/office/drawing/2014/main" id="{1CBCCC38-C748-1272-908A-A3CDA38A126C}"/>
                  </a:ext>
                </a:extLst>
              </p:cNvPr>
              <p:cNvPicPr/>
              <p:nvPr/>
            </p:nvPicPr>
            <p:blipFill>
              <a:blip r:embed="rId5"/>
              <a:stretch>
                <a:fillRect/>
              </a:stretch>
            </p:blipFill>
            <p:spPr>
              <a:xfrm>
                <a:off x="8126428" y="1565265"/>
                <a:ext cx="279000" cy="139608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6" name="Ink 5">
                <a:extLst>
                  <a:ext uri="{FF2B5EF4-FFF2-40B4-BE49-F238E27FC236}">
                    <a16:creationId xmlns:a16="http://schemas.microsoft.com/office/drawing/2014/main" id="{BEF2594B-085B-C287-BC44-426DE8B19349}"/>
                  </a:ext>
                </a:extLst>
              </p14:cNvPr>
              <p14:cNvContentPartPr/>
              <p14:nvPr/>
            </p14:nvContentPartPr>
            <p14:xfrm>
              <a:off x="7543588" y="3292905"/>
              <a:ext cx="271080" cy="1348560"/>
            </p14:xfrm>
          </p:contentPart>
        </mc:Choice>
        <mc:Fallback xmlns="">
          <p:pic>
            <p:nvPicPr>
              <p:cNvPr id="6" name="Ink 5">
                <a:extLst>
                  <a:ext uri="{FF2B5EF4-FFF2-40B4-BE49-F238E27FC236}">
                    <a16:creationId xmlns:a16="http://schemas.microsoft.com/office/drawing/2014/main" id="{AF868791-4D0E-45B4-F883-1AABAB9CB3A1}"/>
                  </a:ext>
                </a:extLst>
              </p:cNvPr>
              <p:cNvPicPr/>
              <p:nvPr/>
            </p:nvPicPr>
            <p:blipFill>
              <a:blip r:embed="rId7"/>
              <a:stretch>
                <a:fillRect/>
              </a:stretch>
            </p:blipFill>
            <p:spPr>
              <a:xfrm>
                <a:off x="7534588" y="3284265"/>
                <a:ext cx="288720" cy="13662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7" name="Ink 6">
                <a:extLst>
                  <a:ext uri="{FF2B5EF4-FFF2-40B4-BE49-F238E27FC236}">
                    <a16:creationId xmlns:a16="http://schemas.microsoft.com/office/drawing/2014/main" id="{2D8D549D-5141-FA7C-4D09-12D76EF5F4EA}"/>
                  </a:ext>
                </a:extLst>
              </p14:cNvPr>
              <p14:cNvContentPartPr/>
              <p14:nvPr/>
            </p14:nvContentPartPr>
            <p14:xfrm>
              <a:off x="8296888" y="5447646"/>
              <a:ext cx="199080" cy="1001520"/>
            </p14:xfrm>
          </p:contentPart>
        </mc:Choice>
        <mc:Fallback xmlns="">
          <p:pic>
            <p:nvPicPr>
              <p:cNvPr id="7" name="Ink 6">
                <a:extLst>
                  <a:ext uri="{FF2B5EF4-FFF2-40B4-BE49-F238E27FC236}">
                    <a16:creationId xmlns:a16="http://schemas.microsoft.com/office/drawing/2014/main" id="{2D8D549D-5141-FA7C-4D09-12D76EF5F4EA}"/>
                  </a:ext>
                </a:extLst>
              </p:cNvPr>
              <p:cNvPicPr/>
              <p:nvPr/>
            </p:nvPicPr>
            <p:blipFill>
              <a:blip r:embed="rId9"/>
              <a:stretch>
                <a:fillRect/>
              </a:stretch>
            </p:blipFill>
            <p:spPr>
              <a:xfrm>
                <a:off x="8287888" y="5438646"/>
                <a:ext cx="216720" cy="1019160"/>
              </a:xfrm>
              <a:prstGeom prst="rect">
                <a:avLst/>
              </a:prstGeom>
            </p:spPr>
          </p:pic>
        </mc:Fallback>
      </mc:AlternateContent>
      <p:sp>
        <p:nvSpPr>
          <p:cNvPr id="8" name="TextBox 7">
            <a:extLst>
              <a:ext uri="{FF2B5EF4-FFF2-40B4-BE49-F238E27FC236}">
                <a16:creationId xmlns:a16="http://schemas.microsoft.com/office/drawing/2014/main" id="{80153D5F-AD9B-95EA-82D3-FD1AC22AE16B}"/>
              </a:ext>
            </a:extLst>
          </p:cNvPr>
          <p:cNvSpPr txBox="1"/>
          <p:nvPr/>
        </p:nvSpPr>
        <p:spPr>
          <a:xfrm>
            <a:off x="8758228" y="1630826"/>
            <a:ext cx="2450242" cy="1169551"/>
          </a:xfrm>
          <a:prstGeom prst="rect">
            <a:avLst/>
          </a:prstGeom>
          <a:noFill/>
        </p:spPr>
        <p:txBody>
          <a:bodyPr wrap="square" rtlCol="0">
            <a:spAutoFit/>
          </a:bodyPr>
          <a:lstStyle/>
          <a:p>
            <a:r>
              <a:rPr lang="en-US" sz="1400"/>
              <a:t>for each train_indices, test_indices in set in ts, we create a training dataset and testing dataset.  And we break the training set into batches.</a:t>
            </a:r>
          </a:p>
        </p:txBody>
      </p:sp>
      <p:sp>
        <p:nvSpPr>
          <p:cNvPr id="9" name="TextBox 8">
            <a:extLst>
              <a:ext uri="{FF2B5EF4-FFF2-40B4-BE49-F238E27FC236}">
                <a16:creationId xmlns:a16="http://schemas.microsoft.com/office/drawing/2014/main" id="{BB68C4E4-3282-B47C-C934-041B497573DD}"/>
              </a:ext>
            </a:extLst>
          </p:cNvPr>
          <p:cNvSpPr txBox="1"/>
          <p:nvPr/>
        </p:nvSpPr>
        <p:spPr>
          <a:xfrm>
            <a:off x="8032068" y="3320520"/>
            <a:ext cx="2450242" cy="1169551"/>
          </a:xfrm>
          <a:prstGeom prst="rect">
            <a:avLst/>
          </a:prstGeom>
          <a:noFill/>
        </p:spPr>
        <p:txBody>
          <a:bodyPr wrap="square" rtlCol="0">
            <a:spAutoFit/>
          </a:bodyPr>
          <a:lstStyle/>
          <a:p>
            <a:r>
              <a:rPr lang="en-US" sz="1400"/>
              <a:t>for each batch, we compute the loss, the gradient, and update the parameters.  We do this for all batches in the present dataset, e times.  </a:t>
            </a:r>
          </a:p>
        </p:txBody>
      </p:sp>
      <p:sp>
        <p:nvSpPr>
          <p:cNvPr id="10" name="TextBox 9">
            <a:extLst>
              <a:ext uri="{FF2B5EF4-FFF2-40B4-BE49-F238E27FC236}">
                <a16:creationId xmlns:a16="http://schemas.microsoft.com/office/drawing/2014/main" id="{D2EB2817-BE5E-2C67-26DF-1B3D182610A4}"/>
              </a:ext>
            </a:extLst>
          </p:cNvPr>
          <p:cNvSpPr txBox="1"/>
          <p:nvPr/>
        </p:nvSpPr>
        <p:spPr>
          <a:xfrm>
            <a:off x="8758228" y="5447646"/>
            <a:ext cx="3098492" cy="954107"/>
          </a:xfrm>
          <a:prstGeom prst="rect">
            <a:avLst/>
          </a:prstGeom>
          <a:noFill/>
        </p:spPr>
        <p:txBody>
          <a:bodyPr wrap="square" rtlCol="0">
            <a:spAutoFit/>
          </a:bodyPr>
          <a:lstStyle/>
          <a:p>
            <a:r>
              <a:rPr lang="en-US" sz="1400"/>
              <a:t>then we put the model in evaluation mode and predict on the training and testing data, should we want it.  Note multiplying by 1000 to unscale the data.</a:t>
            </a:r>
          </a:p>
        </p:txBody>
      </p:sp>
      <p:sp>
        <p:nvSpPr>
          <p:cNvPr id="2" name="Rectangle 1">
            <a:extLst>
              <a:ext uri="{FF2B5EF4-FFF2-40B4-BE49-F238E27FC236}">
                <a16:creationId xmlns:a16="http://schemas.microsoft.com/office/drawing/2014/main" id="{58F217B8-F91F-F407-3081-FD3DB61A36D1}"/>
              </a:ext>
            </a:extLst>
          </p:cNvPr>
          <p:cNvSpPr/>
          <p:nvPr/>
        </p:nvSpPr>
        <p:spPr>
          <a:xfrm>
            <a:off x="4709651" y="173635"/>
            <a:ext cx="3042371" cy="461665"/>
          </a:xfrm>
          <a:prstGeom prst="rect">
            <a:avLst/>
          </a:prstGeom>
        </p:spPr>
        <p:txBody>
          <a:bodyPr wrap="none">
            <a:spAutoFit/>
          </a:bodyPr>
          <a:lstStyle/>
          <a:p>
            <a:r>
              <a:rPr lang="en-US" sz="2400" b="1" u="sng">
                <a:solidFill>
                  <a:schemeClr val="bg2">
                    <a:lumMod val="50000"/>
                  </a:schemeClr>
                </a:solidFill>
              </a:rPr>
              <a:t>Pytorch: GRU Example</a:t>
            </a:r>
          </a:p>
        </p:txBody>
      </p:sp>
    </p:spTree>
    <p:extLst>
      <p:ext uri="{BB962C8B-B14F-4D97-AF65-F5344CB8AC3E}">
        <p14:creationId xmlns:p14="http://schemas.microsoft.com/office/powerpoint/2010/main" val="10580867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73695</TotalTime>
  <Words>18225</Words>
  <Application>Microsoft Office PowerPoint</Application>
  <PresentationFormat>Widescreen</PresentationFormat>
  <Paragraphs>1282</Paragraphs>
  <Slides>109</Slides>
  <Notes>105</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109</vt:i4>
      </vt:variant>
    </vt:vector>
  </HeadingPairs>
  <TitlesOfParts>
    <vt:vector size="115" baseType="lpstr">
      <vt:lpstr>Arial</vt:lpstr>
      <vt:lpstr>Calibri</vt:lpstr>
      <vt:lpstr>Calibri Light</vt:lpstr>
      <vt:lpstr>Wingdings</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Andrew Douglas</cp:lastModifiedBy>
  <cp:revision>1277</cp:revision>
  <dcterms:created xsi:type="dcterms:W3CDTF">2019-08-30T00:32:24Z</dcterms:created>
  <dcterms:modified xsi:type="dcterms:W3CDTF">2025-08-10T22:56:28Z</dcterms:modified>
</cp:coreProperties>
</file>